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3" r:id="rId18"/>
    <p:sldId id="274" r:id="rId19"/>
    <p:sldId id="275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780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1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5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60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8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6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52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4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08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0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5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066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21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98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36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8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7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187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99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4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59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2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2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32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5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9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7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49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05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3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C7857AB-3690-4BB7-BE15-F6FB8CE40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221"/>
            <a:ext cx="12192000" cy="26504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290221"/>
            <a:ext cx="12192000" cy="2650435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四川大学毕业论文答辩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75307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348119" y="5644929"/>
            <a:ext cx="196234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D246AB-230B-4E8A-8B2F-FE8E4DCB44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36" y="965886"/>
            <a:ext cx="2761129" cy="79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8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775508"/>
            <a:chOff x="5710619" y="2505937"/>
            <a:chExt cx="6096000" cy="775508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920" y="3009115"/>
            <a:ext cx="6577480" cy="775508"/>
            <a:chOff x="5710619" y="3709905"/>
            <a:chExt cx="6096000" cy="775508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4920" y="4235259"/>
            <a:ext cx="6577480" cy="775508"/>
            <a:chOff x="5710619" y="5026457"/>
            <a:chExt cx="6096000" cy="775508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4920" y="5434179"/>
            <a:ext cx="6577480" cy="775508"/>
            <a:chOff x="5710619" y="5026457"/>
            <a:chExt cx="6096000" cy="775508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0843597-E274-4B10-B827-0F20DBC5F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33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2"/>
          <p:cNvGrpSpPr/>
          <p:nvPr/>
        </p:nvGrpSpPr>
        <p:grpSpPr bwMode="auto">
          <a:xfrm>
            <a:off x="8122550" y="3151875"/>
            <a:ext cx="204117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17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680641" y="543095"/>
              <a:ext cx="537048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15"/>
          <p:cNvGrpSpPr/>
          <p:nvPr/>
        </p:nvGrpSpPr>
        <p:grpSpPr bwMode="auto">
          <a:xfrm>
            <a:off x="6467941" y="3151875"/>
            <a:ext cx="2041924" cy="1967442"/>
            <a:chOff x="0" y="0"/>
            <a:chExt cx="1671177" cy="1609411"/>
          </a:xfrm>
          <a:solidFill>
            <a:srgbClr val="FF5D5D"/>
          </a:solidFill>
        </p:grpSpPr>
        <p:sp>
          <p:nvSpPr>
            <p:cNvPr id="20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20"/>
          <p:cNvGrpSpPr/>
          <p:nvPr/>
        </p:nvGrpSpPr>
        <p:grpSpPr bwMode="auto">
          <a:xfrm>
            <a:off x="4813335" y="3151875"/>
            <a:ext cx="204192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36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3422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25"/>
          <p:cNvGrpSpPr/>
          <p:nvPr/>
        </p:nvGrpSpPr>
        <p:grpSpPr bwMode="auto">
          <a:xfrm>
            <a:off x="3158726" y="3151875"/>
            <a:ext cx="2041924" cy="1967442"/>
            <a:chOff x="0" y="0"/>
            <a:chExt cx="1671177" cy="1609411"/>
          </a:xfrm>
          <a:solidFill>
            <a:srgbClr val="FF5D5D"/>
          </a:solidFill>
        </p:grpSpPr>
        <p:sp>
          <p:nvSpPr>
            <p:cNvPr id="39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0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31"/>
          <p:cNvGrpSpPr/>
          <p:nvPr/>
        </p:nvGrpSpPr>
        <p:grpSpPr bwMode="auto">
          <a:xfrm>
            <a:off x="1502290" y="3151875"/>
            <a:ext cx="204375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42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3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48000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44" name="直接连接符 36"/>
          <p:cNvCxnSpPr>
            <a:cxnSpLocks noChangeShapeType="1"/>
          </p:cNvCxnSpPr>
          <p:nvPr/>
        </p:nvCxnSpPr>
        <p:spPr bwMode="auto">
          <a:xfrm flipV="1">
            <a:off x="1873854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1873855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38"/>
          <p:cNvCxnSpPr>
            <a:cxnSpLocks noChangeShapeType="1"/>
          </p:cNvCxnSpPr>
          <p:nvPr/>
        </p:nvCxnSpPr>
        <p:spPr bwMode="auto">
          <a:xfrm flipV="1">
            <a:off x="3458031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3519543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0"/>
          <p:cNvCxnSpPr>
            <a:cxnSpLocks noChangeShapeType="1"/>
          </p:cNvCxnSpPr>
          <p:nvPr/>
        </p:nvCxnSpPr>
        <p:spPr bwMode="auto">
          <a:xfrm flipV="1">
            <a:off x="5130217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5130218" y="2111188"/>
            <a:ext cx="2314751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3"/>
          <p:cNvCxnSpPr>
            <a:cxnSpLocks noChangeShapeType="1"/>
          </p:cNvCxnSpPr>
          <p:nvPr/>
        </p:nvCxnSpPr>
        <p:spPr bwMode="auto">
          <a:xfrm flipV="1">
            <a:off x="6714392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6775905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cxnSpLocks noChangeShapeType="1"/>
          </p:cNvCxnSpPr>
          <p:nvPr/>
        </p:nvCxnSpPr>
        <p:spPr bwMode="auto">
          <a:xfrm flipV="1">
            <a:off x="8386578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8386578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73B595A-53F7-475C-A3DC-C9F3BF99A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5" grpId="0" autoUpdateAnimBg="0"/>
      <p:bldP spid="47" grpId="0" autoUpdateAnimBg="0"/>
      <p:bldP spid="49" grpId="0" autoUpdateAnimBg="0"/>
      <p:bldP spid="51" grpId="0" autoUpdateAnimBg="0"/>
      <p:bldP spid="5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1245291" y="2543552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635127" y="2933386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2024965" y="3323223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2414797" y="3713057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4125158" y="206534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4503200" y="3074146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4125157" y="418190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3833999" y="5220085"/>
            <a:ext cx="265368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6480976" y="1820389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6480976" y="2858171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6480976" y="3976537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6480976" y="5001853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493467" y="1791726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994686" y="2306595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487434" y="2811093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746508" y="3078634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A18715A-8D23-400E-9DF1-CB477F1DC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6667 -0.68356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3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55404 -0.64884 " pathEditMode="relative" rAng="0" ptsTypes="AA">
                                      <p:cBhvr>
                                        <p:cTn id="50" dur="125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5" y="-3245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78802 0.16921 " pathEditMode="relative" rAng="0" ptsTypes="AA">
                                      <p:cBhvr>
                                        <p:cTn id="52" dur="125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84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08555 0.43588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55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25"/>
          <p:cNvSpPr/>
          <p:nvPr/>
        </p:nvSpPr>
        <p:spPr bwMode="auto">
          <a:xfrm>
            <a:off x="4360333" y="2362545"/>
            <a:ext cx="1981200" cy="2061633"/>
          </a:xfrm>
          <a:custGeom>
            <a:avLst/>
            <a:gdLst>
              <a:gd name="T0" fmla="*/ 2147483647 w 968"/>
              <a:gd name="T1" fmla="*/ 2147483647 h 1008"/>
              <a:gd name="T2" fmla="*/ 2147483647 w 968"/>
              <a:gd name="T3" fmla="*/ 0 h 1008"/>
              <a:gd name="T4" fmla="*/ 2147483647 w 968"/>
              <a:gd name="T5" fmla="*/ 2147483647 h 1008"/>
              <a:gd name="T6" fmla="*/ 2147483647 w 968"/>
              <a:gd name="T7" fmla="*/ 2147483647 h 1008"/>
              <a:gd name="T8" fmla="*/ 2147483647 w 968"/>
              <a:gd name="T9" fmla="*/ 2147483647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8" h="1008">
                <a:moveTo>
                  <a:pt x="593" y="1008"/>
                </a:moveTo>
                <a:cubicBezTo>
                  <a:pt x="593" y="1008"/>
                  <a:pt x="0" y="806"/>
                  <a:pt x="142" y="0"/>
                </a:cubicBezTo>
                <a:cubicBezTo>
                  <a:pt x="142" y="0"/>
                  <a:pt x="968" y="186"/>
                  <a:pt x="671" y="957"/>
                </a:cubicBezTo>
                <a:cubicBezTo>
                  <a:pt x="671" y="957"/>
                  <a:pt x="434" y="615"/>
                  <a:pt x="395" y="432"/>
                </a:cubicBezTo>
                <a:cubicBezTo>
                  <a:pt x="395" y="432"/>
                  <a:pt x="449" y="854"/>
                  <a:pt x="593" y="1008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7" name="Freeform 19"/>
          <p:cNvSpPr/>
          <p:nvPr/>
        </p:nvSpPr>
        <p:spPr bwMode="auto">
          <a:xfrm>
            <a:off x="5490634" y="2178393"/>
            <a:ext cx="2582333" cy="2438400"/>
          </a:xfrm>
          <a:custGeom>
            <a:avLst/>
            <a:gdLst>
              <a:gd name="T0" fmla="*/ 2147483647 w 1261"/>
              <a:gd name="T1" fmla="*/ 2147483647 h 1191"/>
              <a:gd name="T2" fmla="*/ 2147483647 w 1261"/>
              <a:gd name="T3" fmla="*/ 0 h 1191"/>
              <a:gd name="T4" fmla="*/ 2147483647 w 1261"/>
              <a:gd name="T5" fmla="*/ 2147483647 h 1191"/>
              <a:gd name="T6" fmla="*/ 2147483647 w 1261"/>
              <a:gd name="T7" fmla="*/ 2147483647 h 1191"/>
              <a:gd name="T8" fmla="*/ 2147483647 w 1261"/>
              <a:gd name="T9" fmla="*/ 2147483647 h 1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1" h="1191">
                <a:moveTo>
                  <a:pt x="388" y="1185"/>
                </a:moveTo>
                <a:cubicBezTo>
                  <a:pt x="388" y="1185"/>
                  <a:pt x="0" y="614"/>
                  <a:pt x="659" y="0"/>
                </a:cubicBezTo>
                <a:cubicBezTo>
                  <a:pt x="659" y="0"/>
                  <a:pt x="1261" y="709"/>
                  <a:pt x="490" y="1191"/>
                </a:cubicBezTo>
                <a:cubicBezTo>
                  <a:pt x="490" y="1191"/>
                  <a:pt x="508" y="734"/>
                  <a:pt x="595" y="547"/>
                </a:cubicBezTo>
                <a:cubicBezTo>
                  <a:pt x="595" y="547"/>
                  <a:pt x="363" y="953"/>
                  <a:pt x="388" y="1185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8" name="Freeform 21"/>
          <p:cNvSpPr/>
          <p:nvPr/>
        </p:nvSpPr>
        <p:spPr bwMode="auto">
          <a:xfrm>
            <a:off x="6822018" y="3689693"/>
            <a:ext cx="1909233" cy="1871133"/>
          </a:xfrm>
          <a:custGeom>
            <a:avLst/>
            <a:gdLst>
              <a:gd name="T0" fmla="*/ 0 w 933"/>
              <a:gd name="T1" fmla="*/ 2147483647 h 915"/>
              <a:gd name="T2" fmla="*/ 2147483647 w 933"/>
              <a:gd name="T3" fmla="*/ 2147483647 h 915"/>
              <a:gd name="T4" fmla="*/ 2147483647 w 933"/>
              <a:gd name="T5" fmla="*/ 2147483647 h 915"/>
              <a:gd name="T6" fmla="*/ 2147483647 w 933"/>
              <a:gd name="T7" fmla="*/ 2147483647 h 915"/>
              <a:gd name="T8" fmla="*/ 0 w 933"/>
              <a:gd name="T9" fmla="*/ 2147483647 h 9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5"/>
                </a:cubicBezTo>
                <a:cubicBezTo>
                  <a:pt x="37" y="575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9" name="Freeform 23"/>
          <p:cNvSpPr/>
          <p:nvPr/>
        </p:nvSpPr>
        <p:spPr bwMode="auto">
          <a:xfrm>
            <a:off x="3363385" y="3298111"/>
            <a:ext cx="1983316" cy="2095500"/>
          </a:xfrm>
          <a:custGeom>
            <a:avLst/>
            <a:gdLst>
              <a:gd name="T0" fmla="*/ 2147483647 w 969"/>
              <a:gd name="T1" fmla="*/ 2147483647 h 1025"/>
              <a:gd name="T2" fmla="*/ 0 w 969"/>
              <a:gd name="T3" fmla="*/ 2147483647 h 1025"/>
              <a:gd name="T4" fmla="*/ 2147483647 w 969"/>
              <a:gd name="T5" fmla="*/ 2147483647 h 1025"/>
              <a:gd name="T6" fmla="*/ 2147483647 w 969"/>
              <a:gd name="T7" fmla="*/ 2147483647 h 1025"/>
              <a:gd name="T8" fmla="*/ 2147483647 w 969"/>
              <a:gd name="T9" fmla="*/ 2147483647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9" h="1025">
                <a:moveTo>
                  <a:pt x="965" y="703"/>
                </a:moveTo>
                <a:cubicBezTo>
                  <a:pt x="965" y="703"/>
                  <a:pt x="507" y="1025"/>
                  <a:pt x="0" y="498"/>
                </a:cubicBezTo>
                <a:cubicBezTo>
                  <a:pt x="0" y="498"/>
                  <a:pt x="568" y="0"/>
                  <a:pt x="969" y="620"/>
                </a:cubicBezTo>
                <a:cubicBezTo>
                  <a:pt x="969" y="620"/>
                  <a:pt x="598" y="611"/>
                  <a:pt x="445" y="543"/>
                </a:cubicBezTo>
                <a:cubicBezTo>
                  <a:pt x="445" y="543"/>
                  <a:pt x="777" y="726"/>
                  <a:pt x="965" y="703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50" name="任意多边形 49"/>
          <p:cNvSpPr/>
          <p:nvPr/>
        </p:nvSpPr>
        <p:spPr bwMode="auto">
          <a:xfrm>
            <a:off x="5384762" y="4422061"/>
            <a:ext cx="1334713" cy="2671232"/>
          </a:xfrm>
          <a:custGeom>
            <a:avLst/>
            <a:gdLst>
              <a:gd name="connsiteX0" fmla="*/ 459739 w 1001035"/>
              <a:gd name="connsiteY0" fmla="*/ 628 h 2003424"/>
              <a:gd name="connsiteX1" fmla="*/ 480996 w 1001035"/>
              <a:gd name="connsiteY1" fmla="*/ 4973 h 2003424"/>
              <a:gd name="connsiteX2" fmla="*/ 665242 w 1001035"/>
              <a:gd name="connsiteY2" fmla="*/ 442549 h 2003424"/>
              <a:gd name="connsiteX3" fmla="*/ 883267 w 1001035"/>
              <a:gd name="connsiteY3" fmla="*/ 284408 h 2003424"/>
              <a:gd name="connsiteX4" fmla="*/ 999957 w 1001035"/>
              <a:gd name="connsiteY4" fmla="*/ 261378 h 2003424"/>
              <a:gd name="connsiteX5" fmla="*/ 766578 w 1001035"/>
              <a:gd name="connsiteY5" fmla="*/ 804893 h 2003424"/>
              <a:gd name="connsiteX6" fmla="*/ 769883 w 1001035"/>
              <a:gd name="connsiteY6" fmla="*/ 1543848 h 2003424"/>
              <a:gd name="connsiteX7" fmla="*/ 850801 w 1001035"/>
              <a:gd name="connsiteY7" fmla="*/ 2003424 h 2003424"/>
              <a:gd name="connsiteX8" fmla="*/ 379542 w 1001035"/>
              <a:gd name="connsiteY8" fmla="*/ 2003424 h 2003424"/>
              <a:gd name="connsiteX9" fmla="*/ 380259 w 1001035"/>
              <a:gd name="connsiteY9" fmla="*/ 1993022 h 2003424"/>
              <a:gd name="connsiteX10" fmla="*/ 408549 w 1001035"/>
              <a:gd name="connsiteY10" fmla="*/ 1578938 h 2003424"/>
              <a:gd name="connsiteX11" fmla="*/ 438006 w 1001035"/>
              <a:gd name="connsiteY11" fmla="*/ 993741 h 2003424"/>
              <a:gd name="connsiteX12" fmla="*/ 103291 w 1001035"/>
              <a:gd name="connsiteY12" fmla="*/ 594549 h 2003424"/>
              <a:gd name="connsiteX13" fmla="*/ 40340 w 1001035"/>
              <a:gd name="connsiteY13" fmla="*/ 454832 h 2003424"/>
              <a:gd name="connsiteX14" fmla="*/ 249153 w 1001035"/>
              <a:gd name="connsiteY14" fmla="*/ 563842 h 2003424"/>
              <a:gd name="connsiteX15" fmla="*/ 29593 w 1001035"/>
              <a:gd name="connsiteY15" fmla="*/ 312044 h 2003424"/>
              <a:gd name="connsiteX16" fmla="*/ 34200 w 1001035"/>
              <a:gd name="connsiteY16" fmla="*/ 196893 h 2003424"/>
              <a:gd name="connsiteX17" fmla="*/ 304427 w 1001035"/>
              <a:gd name="connsiteY17" fmla="*/ 444085 h 2003424"/>
              <a:gd name="connsiteX18" fmla="*/ 141676 w 1001035"/>
              <a:gd name="connsiteY18" fmla="*/ 77135 h 2003424"/>
              <a:gd name="connsiteX19" fmla="*/ 278325 w 1001035"/>
              <a:gd name="connsiteY19" fmla="*/ 180003 h 2003424"/>
              <a:gd name="connsiteX20" fmla="*/ 462572 w 1001035"/>
              <a:gd name="connsiteY20" fmla="*/ 295155 h 2003424"/>
              <a:gd name="connsiteX21" fmla="*/ 459739 w 1001035"/>
              <a:gd name="connsiteY21" fmla="*/ 628 h 20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035" h="2003424">
                <a:moveTo>
                  <a:pt x="459739" y="628"/>
                </a:moveTo>
                <a:cubicBezTo>
                  <a:pt x="465523" y="-929"/>
                  <a:pt x="472552" y="367"/>
                  <a:pt x="480996" y="4973"/>
                </a:cubicBezTo>
                <a:cubicBezTo>
                  <a:pt x="548553" y="43357"/>
                  <a:pt x="573120" y="424125"/>
                  <a:pt x="665242" y="442549"/>
                </a:cubicBezTo>
                <a:cubicBezTo>
                  <a:pt x="758901" y="462509"/>
                  <a:pt x="858700" y="341216"/>
                  <a:pt x="883267" y="284408"/>
                </a:cubicBezTo>
                <a:cubicBezTo>
                  <a:pt x="907832" y="229134"/>
                  <a:pt x="984602" y="199964"/>
                  <a:pt x="999957" y="261378"/>
                </a:cubicBezTo>
                <a:cubicBezTo>
                  <a:pt x="1015310" y="321256"/>
                  <a:pt x="863307" y="405701"/>
                  <a:pt x="766578" y="804893"/>
                </a:cubicBezTo>
                <a:cubicBezTo>
                  <a:pt x="713679" y="1024041"/>
                  <a:pt x="737465" y="1320331"/>
                  <a:pt x="769883" y="1543848"/>
                </a:cubicBezTo>
                <a:lnTo>
                  <a:pt x="850801" y="2003424"/>
                </a:lnTo>
                <a:lnTo>
                  <a:pt x="379542" y="2003424"/>
                </a:lnTo>
                <a:lnTo>
                  <a:pt x="380259" y="1993022"/>
                </a:lnTo>
                <a:cubicBezTo>
                  <a:pt x="388117" y="1878574"/>
                  <a:pt x="407765" y="1587276"/>
                  <a:pt x="408549" y="1578938"/>
                </a:cubicBezTo>
                <a:cubicBezTo>
                  <a:pt x="422954" y="1420860"/>
                  <a:pt x="443044" y="1162007"/>
                  <a:pt x="438006" y="993741"/>
                </a:cubicBezTo>
                <a:cubicBezTo>
                  <a:pt x="430329" y="735802"/>
                  <a:pt x="198486" y="662105"/>
                  <a:pt x="103291" y="594549"/>
                </a:cubicBezTo>
                <a:cubicBezTo>
                  <a:pt x="8098" y="525458"/>
                  <a:pt x="-13398" y="451761"/>
                  <a:pt x="40340" y="454832"/>
                </a:cubicBezTo>
                <a:cubicBezTo>
                  <a:pt x="92545" y="457903"/>
                  <a:pt x="238405" y="588408"/>
                  <a:pt x="249153" y="563842"/>
                </a:cubicBezTo>
                <a:cubicBezTo>
                  <a:pt x="259901" y="539277"/>
                  <a:pt x="84867" y="396489"/>
                  <a:pt x="29593" y="312044"/>
                </a:cubicBezTo>
                <a:cubicBezTo>
                  <a:pt x="-27216" y="226065"/>
                  <a:pt x="11169" y="204569"/>
                  <a:pt x="34200" y="196893"/>
                </a:cubicBezTo>
                <a:cubicBezTo>
                  <a:pt x="57230" y="189216"/>
                  <a:pt x="290609" y="459439"/>
                  <a:pt x="304427" y="444085"/>
                </a:cubicBezTo>
                <a:cubicBezTo>
                  <a:pt x="318246" y="428731"/>
                  <a:pt x="132464" y="103236"/>
                  <a:pt x="141676" y="77135"/>
                </a:cubicBezTo>
                <a:cubicBezTo>
                  <a:pt x="149353" y="51034"/>
                  <a:pt x="196950" y="-2704"/>
                  <a:pt x="278325" y="180003"/>
                </a:cubicBezTo>
                <a:cubicBezTo>
                  <a:pt x="359701" y="362710"/>
                  <a:pt x="488674" y="447156"/>
                  <a:pt x="462572" y="295155"/>
                </a:cubicBezTo>
                <a:cubicBezTo>
                  <a:pt x="439733" y="162155"/>
                  <a:pt x="419245" y="11523"/>
                  <a:pt x="459739" y="62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wrap="square" anchor="ctr">
            <a:noAutofit/>
          </a:bodyPr>
          <a:lstStyle/>
          <a:p>
            <a:endParaRPr lang="zh-CN" altLang="en-US" sz="3200"/>
          </a:p>
        </p:txBody>
      </p:sp>
      <p:grpSp>
        <p:nvGrpSpPr>
          <p:cNvPr id="51" name="组合 19"/>
          <p:cNvGrpSpPr/>
          <p:nvPr/>
        </p:nvGrpSpPr>
        <p:grpSpPr bwMode="auto">
          <a:xfrm>
            <a:off x="7338484" y="1564453"/>
            <a:ext cx="3382736" cy="1093067"/>
            <a:chOff x="6894243" y="1864174"/>
            <a:chExt cx="2361693" cy="1093153"/>
          </a:xfrm>
        </p:grpSpPr>
        <p:sp>
          <p:nvSpPr>
            <p:cNvPr id="52" name="文本框 22"/>
            <p:cNvSpPr txBox="1">
              <a:spLocks noChangeArrowheads="1"/>
            </p:cNvSpPr>
            <p:nvPr/>
          </p:nvSpPr>
          <p:spPr bwMode="auto">
            <a:xfrm>
              <a:off x="6894244" y="186417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53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19"/>
          <p:cNvGrpSpPr/>
          <p:nvPr/>
        </p:nvGrpSpPr>
        <p:grpSpPr bwMode="auto">
          <a:xfrm>
            <a:off x="8596087" y="4422061"/>
            <a:ext cx="3382736" cy="1147765"/>
            <a:chOff x="6894243" y="1809472"/>
            <a:chExt cx="2361693" cy="1147855"/>
          </a:xfrm>
        </p:grpSpPr>
        <p:sp>
          <p:nvSpPr>
            <p:cNvPr id="55" name="文本框 22"/>
            <p:cNvSpPr txBox="1">
              <a:spLocks noChangeArrowheads="1"/>
            </p:cNvSpPr>
            <p:nvPr/>
          </p:nvSpPr>
          <p:spPr bwMode="auto">
            <a:xfrm>
              <a:off x="6894244" y="1809472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56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1110947" y="1884968"/>
            <a:ext cx="3382736" cy="1204798"/>
            <a:chOff x="6894243" y="1752440"/>
            <a:chExt cx="2361693" cy="1204887"/>
          </a:xfrm>
        </p:grpSpPr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8004836" y="1752440"/>
              <a:ext cx="1251100" cy="55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214949" y="4441112"/>
            <a:ext cx="3382736" cy="1093385"/>
            <a:chOff x="6894243" y="1828524"/>
            <a:chExt cx="2361693" cy="1093470"/>
          </a:xfrm>
        </p:grpSpPr>
        <p:sp>
          <p:nvSpPr>
            <p:cNvPr id="61" name="文本框 22"/>
            <p:cNvSpPr txBox="1">
              <a:spLocks noChangeArrowheads="1"/>
            </p:cNvSpPr>
            <p:nvPr/>
          </p:nvSpPr>
          <p:spPr bwMode="auto">
            <a:xfrm>
              <a:off x="8004836" y="182852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62" name="矩形 6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67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幸运日素材 淘宝店：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https://shop145643496.taobao.com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5D639C3E-C21D-49B0-B115-620FE598D5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6" grpId="0" animBg="1"/>
      <p:bldP spid="47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B2580-10DB-4C3D-ADBF-72F34D410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20117D2-B5AD-4282-B736-09EE8EBFDBA5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3E0139-D4EB-4894-8D43-72AC584E24CF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A78A39ED-1116-4380-9C42-7A71869E27A6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D0528B29-2248-40B2-A98A-F1373DB2787B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CCFF2B2-5953-4405-820C-1107BB299899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24466E-3B4C-4162-A064-1DD47EB6BC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 bwMode="auto">
          <a:xfrm>
            <a:off x="1970530" y="3033836"/>
            <a:ext cx="4444392" cy="1498040"/>
            <a:chOff x="1334679" y="2997346"/>
            <a:chExt cx="3527313" cy="1188323"/>
          </a:xfrm>
          <a:solidFill>
            <a:srgbClr val="C00000"/>
          </a:solidFill>
        </p:grpSpPr>
        <p:sp>
          <p:nvSpPr>
            <p:cNvPr id="63" name="Freeform 12"/>
            <p:cNvSpPr/>
            <p:nvPr/>
          </p:nvSpPr>
          <p:spPr bwMode="auto">
            <a:xfrm>
              <a:off x="1334679" y="3528839"/>
              <a:ext cx="3527313" cy="640964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connsiteX0" fmla="*/ 10254 w 10254"/>
                <a:gd name="connsiteY0" fmla="*/ 2963 h 6942"/>
                <a:gd name="connsiteX1" fmla="*/ 8889 w 10254"/>
                <a:gd name="connsiteY1" fmla="*/ 5082 h 6942"/>
                <a:gd name="connsiteX2" fmla="*/ 3375 w 10254"/>
                <a:gd name="connsiteY2" fmla="*/ 4354 h 6942"/>
                <a:gd name="connsiteX3" fmla="*/ 3836 w 10254"/>
                <a:gd name="connsiteY3" fmla="*/ 5877 h 6942"/>
                <a:gd name="connsiteX4" fmla="*/ 254 w 10254"/>
                <a:gd name="connsiteY4" fmla="*/ 6738 h 6942"/>
                <a:gd name="connsiteX5" fmla="*/ 287 w 10254"/>
                <a:gd name="connsiteY5" fmla="*/ 2803 h 6942"/>
                <a:gd name="connsiteX6" fmla="*/ 2470 w 10254"/>
                <a:gd name="connsiteY6" fmla="*/ 2235 h 6942"/>
                <a:gd name="connsiteX7" fmla="*/ 10254 w 10254"/>
                <a:gd name="connsiteY7" fmla="*/ 2963 h 6942"/>
                <a:gd name="connsiteX0-1" fmla="*/ 10000 w 10000"/>
                <a:gd name="connsiteY0-2" fmla="*/ 4267 h 9999"/>
                <a:gd name="connsiteX1-3" fmla="*/ 8669 w 10000"/>
                <a:gd name="connsiteY1-4" fmla="*/ 7320 h 9999"/>
                <a:gd name="connsiteX2-5" fmla="*/ 3291 w 10000"/>
                <a:gd name="connsiteY2-6" fmla="*/ 6271 h 9999"/>
                <a:gd name="connsiteX3-7" fmla="*/ 3741 w 10000"/>
                <a:gd name="connsiteY3-8" fmla="*/ 8465 h 9999"/>
                <a:gd name="connsiteX4-9" fmla="*/ 248 w 10000"/>
                <a:gd name="connsiteY4-10" fmla="*/ 9705 h 9999"/>
                <a:gd name="connsiteX5-11" fmla="*/ 280 w 10000"/>
                <a:gd name="connsiteY5-12" fmla="*/ 4037 h 9999"/>
                <a:gd name="connsiteX6-13" fmla="*/ 2409 w 10000"/>
                <a:gd name="connsiteY6-14" fmla="*/ 3219 h 9999"/>
                <a:gd name="connsiteX7-15" fmla="*/ 10000 w 10000"/>
                <a:gd name="connsiteY7-16" fmla="*/ 4267 h 9999"/>
                <a:gd name="connsiteX0-17" fmla="*/ 9753 w 9753"/>
                <a:gd name="connsiteY0-18" fmla="*/ 4267 h 10085"/>
                <a:gd name="connsiteX1-19" fmla="*/ 8422 w 9753"/>
                <a:gd name="connsiteY1-20" fmla="*/ 7321 h 10085"/>
                <a:gd name="connsiteX2-21" fmla="*/ 3044 w 9753"/>
                <a:gd name="connsiteY2-22" fmla="*/ 6272 h 10085"/>
                <a:gd name="connsiteX3-23" fmla="*/ 3494 w 9753"/>
                <a:gd name="connsiteY3-24" fmla="*/ 8466 h 10085"/>
                <a:gd name="connsiteX4-25" fmla="*/ 1 w 9753"/>
                <a:gd name="connsiteY4-26" fmla="*/ 9706 h 10085"/>
                <a:gd name="connsiteX5-27" fmla="*/ 33 w 9753"/>
                <a:gd name="connsiteY5-28" fmla="*/ 4037 h 10085"/>
                <a:gd name="connsiteX6-29" fmla="*/ 2162 w 9753"/>
                <a:gd name="connsiteY6-30" fmla="*/ 3219 h 10085"/>
                <a:gd name="connsiteX7-31" fmla="*/ 9753 w 9753"/>
                <a:gd name="connsiteY7-32" fmla="*/ 4267 h 10085"/>
                <a:gd name="connsiteX0-33" fmla="*/ 10000 w 10000"/>
                <a:gd name="connsiteY0-34" fmla="*/ 4231 h 9624"/>
                <a:gd name="connsiteX1-35" fmla="*/ 8635 w 10000"/>
                <a:gd name="connsiteY1-36" fmla="*/ 7259 h 9624"/>
                <a:gd name="connsiteX2-37" fmla="*/ 3121 w 10000"/>
                <a:gd name="connsiteY2-38" fmla="*/ 6219 h 9624"/>
                <a:gd name="connsiteX3-39" fmla="*/ 3582 w 10000"/>
                <a:gd name="connsiteY3-40" fmla="*/ 8395 h 9624"/>
                <a:gd name="connsiteX4-41" fmla="*/ 1 w 10000"/>
                <a:gd name="connsiteY4-42" fmla="*/ 9624 h 9624"/>
                <a:gd name="connsiteX5-43" fmla="*/ 34 w 10000"/>
                <a:gd name="connsiteY5-44" fmla="*/ 4003 h 9624"/>
                <a:gd name="connsiteX6-45" fmla="*/ 2217 w 10000"/>
                <a:gd name="connsiteY6-46" fmla="*/ 3192 h 9624"/>
                <a:gd name="connsiteX7-47" fmla="*/ 10000 w 10000"/>
                <a:gd name="connsiteY7-48" fmla="*/ 4231 h 9624"/>
                <a:gd name="connsiteX0-49" fmla="*/ 10258 w 10258"/>
                <a:gd name="connsiteY0-50" fmla="*/ 4487 h 10238"/>
                <a:gd name="connsiteX1-51" fmla="*/ 8893 w 10258"/>
                <a:gd name="connsiteY1-52" fmla="*/ 7634 h 10238"/>
                <a:gd name="connsiteX2-53" fmla="*/ 3379 w 10258"/>
                <a:gd name="connsiteY2-54" fmla="*/ 6553 h 10238"/>
                <a:gd name="connsiteX3-55" fmla="*/ 3840 w 10258"/>
                <a:gd name="connsiteY3-56" fmla="*/ 8814 h 10238"/>
                <a:gd name="connsiteX4-57" fmla="*/ 259 w 10258"/>
                <a:gd name="connsiteY4-58" fmla="*/ 10091 h 10238"/>
                <a:gd name="connsiteX5-59" fmla="*/ 278 w 10258"/>
                <a:gd name="connsiteY5-60" fmla="*/ 6434 h 10238"/>
                <a:gd name="connsiteX6-61" fmla="*/ 2475 w 10258"/>
                <a:gd name="connsiteY6-62" fmla="*/ 3408 h 10238"/>
                <a:gd name="connsiteX7-63" fmla="*/ 10258 w 10258"/>
                <a:gd name="connsiteY7-64" fmla="*/ 4487 h 10238"/>
                <a:gd name="connsiteX0-65" fmla="*/ 10012 w 10012"/>
                <a:gd name="connsiteY0-66" fmla="*/ 4487 h 10214"/>
                <a:gd name="connsiteX1-67" fmla="*/ 8647 w 10012"/>
                <a:gd name="connsiteY1-68" fmla="*/ 7634 h 10214"/>
                <a:gd name="connsiteX2-69" fmla="*/ 3133 w 10012"/>
                <a:gd name="connsiteY2-70" fmla="*/ 6553 h 10214"/>
                <a:gd name="connsiteX3-71" fmla="*/ 3594 w 10012"/>
                <a:gd name="connsiteY3-72" fmla="*/ 8814 h 10214"/>
                <a:gd name="connsiteX4-73" fmla="*/ 13 w 10012"/>
                <a:gd name="connsiteY4-74" fmla="*/ 10091 h 10214"/>
                <a:gd name="connsiteX5-75" fmla="*/ 32 w 10012"/>
                <a:gd name="connsiteY5-76" fmla="*/ 6434 h 10214"/>
                <a:gd name="connsiteX6-77" fmla="*/ 2229 w 10012"/>
                <a:gd name="connsiteY6-78" fmla="*/ 3408 h 10214"/>
                <a:gd name="connsiteX7-79" fmla="*/ 10012 w 10012"/>
                <a:gd name="connsiteY7-80" fmla="*/ 4487 h 10214"/>
                <a:gd name="connsiteX0-81" fmla="*/ 10013 w 10013"/>
                <a:gd name="connsiteY0-82" fmla="*/ 4487 h 10091"/>
                <a:gd name="connsiteX1-83" fmla="*/ 8648 w 10013"/>
                <a:gd name="connsiteY1-84" fmla="*/ 7634 h 10091"/>
                <a:gd name="connsiteX2-85" fmla="*/ 3134 w 10013"/>
                <a:gd name="connsiteY2-86" fmla="*/ 6553 h 10091"/>
                <a:gd name="connsiteX3-87" fmla="*/ 3595 w 10013"/>
                <a:gd name="connsiteY3-88" fmla="*/ 8814 h 10091"/>
                <a:gd name="connsiteX4-89" fmla="*/ 14 w 10013"/>
                <a:gd name="connsiteY4-90" fmla="*/ 10091 h 10091"/>
                <a:gd name="connsiteX5-91" fmla="*/ 33 w 10013"/>
                <a:gd name="connsiteY5-92" fmla="*/ 6434 h 10091"/>
                <a:gd name="connsiteX6-93" fmla="*/ 2230 w 10013"/>
                <a:gd name="connsiteY6-94" fmla="*/ 3408 h 10091"/>
                <a:gd name="connsiteX7-95" fmla="*/ 10013 w 10013"/>
                <a:gd name="connsiteY7-96" fmla="*/ 4487 h 10091"/>
                <a:gd name="connsiteX0-97" fmla="*/ 10013 w 10013"/>
                <a:gd name="connsiteY0-98" fmla="*/ 4487 h 10091"/>
                <a:gd name="connsiteX1-99" fmla="*/ 8648 w 10013"/>
                <a:gd name="connsiteY1-100" fmla="*/ 7634 h 10091"/>
                <a:gd name="connsiteX2-101" fmla="*/ 3134 w 10013"/>
                <a:gd name="connsiteY2-102" fmla="*/ 6553 h 10091"/>
                <a:gd name="connsiteX3-103" fmla="*/ 3595 w 10013"/>
                <a:gd name="connsiteY3-104" fmla="*/ 8814 h 10091"/>
                <a:gd name="connsiteX4-105" fmla="*/ 14 w 10013"/>
                <a:gd name="connsiteY4-106" fmla="*/ 10091 h 10091"/>
                <a:gd name="connsiteX5-107" fmla="*/ 33 w 10013"/>
                <a:gd name="connsiteY5-108" fmla="*/ 6434 h 10091"/>
                <a:gd name="connsiteX6-109" fmla="*/ 2230 w 10013"/>
                <a:gd name="connsiteY6-110" fmla="*/ 3408 h 10091"/>
                <a:gd name="connsiteX7-111" fmla="*/ 10013 w 10013"/>
                <a:gd name="connsiteY7-112" fmla="*/ 4487 h 100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12"/>
            <p:cNvSpPr/>
            <p:nvPr/>
          </p:nvSpPr>
          <p:spPr bwMode="auto">
            <a:xfrm>
              <a:off x="1339441" y="2997346"/>
              <a:ext cx="3522551" cy="94399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339441" y="3860427"/>
              <a:ext cx="1252498" cy="325242"/>
            </a:xfrm>
            <a:custGeom>
              <a:avLst/>
              <a:gdLst>
                <a:gd name="connsiteX0" fmla="*/ 1518249 w 1518249"/>
                <a:gd name="connsiteY0" fmla="*/ 0 h 391064"/>
                <a:gd name="connsiteX1" fmla="*/ 1518249 w 1518249"/>
                <a:gd name="connsiteY1" fmla="*/ 276045 h 391064"/>
                <a:gd name="connsiteX2" fmla="*/ 0 w 1518249"/>
                <a:gd name="connsiteY2" fmla="*/ 391064 h 391064"/>
                <a:gd name="connsiteX3" fmla="*/ 0 w 1518249"/>
                <a:gd name="connsiteY3" fmla="*/ 97766 h 391064"/>
                <a:gd name="connsiteX4" fmla="*/ 1518249 w 1518249"/>
                <a:gd name="connsiteY4" fmla="*/ 0 h 39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387344" y="3592301"/>
              <a:ext cx="465123" cy="415675"/>
            </a:xfrm>
            <a:custGeom>
              <a:avLst/>
              <a:gdLst>
                <a:gd name="connsiteX0" fmla="*/ 0 w 557841"/>
                <a:gd name="connsiteY0" fmla="*/ 230038 h 500332"/>
                <a:gd name="connsiteX1" fmla="*/ 0 w 557841"/>
                <a:gd name="connsiteY1" fmla="*/ 500332 h 500332"/>
                <a:gd name="connsiteX2" fmla="*/ 557841 w 557841"/>
                <a:gd name="connsiteY2" fmla="*/ 276045 h 500332"/>
                <a:gd name="connsiteX3" fmla="*/ 557841 w 557841"/>
                <a:gd name="connsiteY3" fmla="*/ 0 h 500332"/>
                <a:gd name="connsiteX4" fmla="*/ 0 w 557841"/>
                <a:gd name="connsiteY4" fmla="*/ 230038 h 50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04884" y="3705855"/>
            <a:ext cx="4138367" cy="1158032"/>
            <a:chOff x="4287378" y="2371018"/>
            <a:chExt cx="3103775" cy="868524"/>
          </a:xfrm>
          <a:solidFill>
            <a:srgbClr val="C00000"/>
          </a:solidFill>
        </p:grpSpPr>
        <p:sp>
          <p:nvSpPr>
            <p:cNvPr id="68" name="任意多边形 67"/>
            <p:cNvSpPr/>
            <p:nvPr/>
          </p:nvSpPr>
          <p:spPr>
            <a:xfrm>
              <a:off x="6299056" y="2438519"/>
              <a:ext cx="214519" cy="405011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287378" y="2371018"/>
              <a:ext cx="3103775" cy="868524"/>
              <a:chOff x="4287378" y="2371018"/>
              <a:chExt cx="3103775" cy="868524"/>
            </a:xfrm>
            <a:grpFill/>
          </p:grpSpPr>
          <p:sp>
            <p:nvSpPr>
              <p:cNvPr id="71" name="Freeform 7"/>
              <p:cNvSpPr/>
              <p:nvPr/>
            </p:nvSpPr>
            <p:spPr bwMode="auto">
              <a:xfrm>
                <a:off x="4287378" y="2371018"/>
                <a:ext cx="3103775" cy="868524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  <a:gd name="connsiteX0" fmla="*/ 837 w 10686"/>
                  <a:gd name="connsiteY0" fmla="*/ 731 h 9762"/>
                  <a:gd name="connsiteX1" fmla="*/ 686 w 10686"/>
                  <a:gd name="connsiteY1" fmla="*/ 4522 h 9762"/>
                  <a:gd name="connsiteX2" fmla="*/ 4321 w 10686"/>
                  <a:gd name="connsiteY2" fmla="*/ 9739 h 9762"/>
                  <a:gd name="connsiteX3" fmla="*/ 9126 w 10686"/>
                  <a:gd name="connsiteY3" fmla="*/ 6174 h 9762"/>
                  <a:gd name="connsiteX4" fmla="*/ 9799 w 10686"/>
                  <a:gd name="connsiteY4" fmla="*/ 7739 h 9762"/>
                  <a:gd name="connsiteX5" fmla="*/ 10686 w 10686"/>
                  <a:gd name="connsiteY5" fmla="*/ 0 h 9762"/>
                  <a:gd name="connsiteX6" fmla="*/ 7158 w 10686"/>
                  <a:gd name="connsiteY6" fmla="*/ 1043 h 9762"/>
                  <a:gd name="connsiteX7" fmla="*/ 7778 w 10686"/>
                  <a:gd name="connsiteY7" fmla="*/ 2870 h 9762"/>
                  <a:gd name="connsiteX8" fmla="*/ 5154 w 10686"/>
                  <a:gd name="connsiteY8" fmla="*/ 4870 h 9762"/>
                  <a:gd name="connsiteX9" fmla="*/ 837 w 10686"/>
                  <a:gd name="connsiteY9" fmla="*/ 731 h 9762"/>
                  <a:gd name="connsiteX0-1" fmla="*/ 374 w 9591"/>
                  <a:gd name="connsiteY0-2" fmla="*/ 749 h 10000"/>
                  <a:gd name="connsiteX1-3" fmla="*/ 233 w 9591"/>
                  <a:gd name="connsiteY1-4" fmla="*/ 4632 h 10000"/>
                  <a:gd name="connsiteX2-5" fmla="*/ 3635 w 9591"/>
                  <a:gd name="connsiteY2-6" fmla="*/ 9976 h 10000"/>
                  <a:gd name="connsiteX3-7" fmla="*/ 8131 w 9591"/>
                  <a:gd name="connsiteY3-8" fmla="*/ 6325 h 10000"/>
                  <a:gd name="connsiteX4-9" fmla="*/ 8761 w 9591"/>
                  <a:gd name="connsiteY4-10" fmla="*/ 7928 h 10000"/>
                  <a:gd name="connsiteX5-11" fmla="*/ 9591 w 9591"/>
                  <a:gd name="connsiteY5-12" fmla="*/ 0 h 10000"/>
                  <a:gd name="connsiteX6-13" fmla="*/ 6289 w 9591"/>
                  <a:gd name="connsiteY6-14" fmla="*/ 1068 h 10000"/>
                  <a:gd name="connsiteX7-15" fmla="*/ 6870 w 9591"/>
                  <a:gd name="connsiteY7-16" fmla="*/ 2940 h 10000"/>
                  <a:gd name="connsiteX8-17" fmla="*/ 4414 w 9591"/>
                  <a:gd name="connsiteY8-18" fmla="*/ 4989 h 10000"/>
                  <a:gd name="connsiteX9-19" fmla="*/ 374 w 9591"/>
                  <a:gd name="connsiteY9-20" fmla="*/ 749 h 10000"/>
                  <a:gd name="connsiteX0-21" fmla="*/ 164 w 9774"/>
                  <a:gd name="connsiteY0-22" fmla="*/ 749 h 10000"/>
                  <a:gd name="connsiteX1-23" fmla="*/ 17 w 9774"/>
                  <a:gd name="connsiteY1-24" fmla="*/ 4632 h 10000"/>
                  <a:gd name="connsiteX2-25" fmla="*/ 3564 w 9774"/>
                  <a:gd name="connsiteY2-26" fmla="*/ 9976 h 10000"/>
                  <a:gd name="connsiteX3-27" fmla="*/ 8252 w 9774"/>
                  <a:gd name="connsiteY3-28" fmla="*/ 6325 h 10000"/>
                  <a:gd name="connsiteX4-29" fmla="*/ 8909 w 9774"/>
                  <a:gd name="connsiteY4-30" fmla="*/ 7928 h 10000"/>
                  <a:gd name="connsiteX5-31" fmla="*/ 9774 w 9774"/>
                  <a:gd name="connsiteY5-32" fmla="*/ 0 h 10000"/>
                  <a:gd name="connsiteX6-33" fmla="*/ 6331 w 9774"/>
                  <a:gd name="connsiteY6-34" fmla="*/ 1068 h 10000"/>
                  <a:gd name="connsiteX7-35" fmla="*/ 6937 w 9774"/>
                  <a:gd name="connsiteY7-36" fmla="*/ 2940 h 10000"/>
                  <a:gd name="connsiteX8-37" fmla="*/ 4376 w 9774"/>
                  <a:gd name="connsiteY8-38" fmla="*/ 4989 h 10000"/>
                  <a:gd name="connsiteX9-39" fmla="*/ 164 w 9774"/>
                  <a:gd name="connsiteY9-40" fmla="*/ 749 h 10000"/>
                  <a:gd name="connsiteX0-41" fmla="*/ 336 w 10260"/>
                  <a:gd name="connsiteY0-42" fmla="*/ 576 h 10000"/>
                  <a:gd name="connsiteX1-43" fmla="*/ 277 w 10260"/>
                  <a:gd name="connsiteY1-44" fmla="*/ 4632 h 10000"/>
                  <a:gd name="connsiteX2-45" fmla="*/ 3906 w 10260"/>
                  <a:gd name="connsiteY2-46" fmla="*/ 9976 h 10000"/>
                  <a:gd name="connsiteX3-47" fmla="*/ 8703 w 10260"/>
                  <a:gd name="connsiteY3-48" fmla="*/ 6325 h 10000"/>
                  <a:gd name="connsiteX4-49" fmla="*/ 9375 w 10260"/>
                  <a:gd name="connsiteY4-50" fmla="*/ 7928 h 10000"/>
                  <a:gd name="connsiteX5-51" fmla="*/ 10260 w 10260"/>
                  <a:gd name="connsiteY5-52" fmla="*/ 0 h 10000"/>
                  <a:gd name="connsiteX6-53" fmla="*/ 6737 w 10260"/>
                  <a:gd name="connsiteY6-54" fmla="*/ 1068 h 10000"/>
                  <a:gd name="connsiteX7-55" fmla="*/ 7357 w 10260"/>
                  <a:gd name="connsiteY7-56" fmla="*/ 2940 h 10000"/>
                  <a:gd name="connsiteX8-57" fmla="*/ 4737 w 10260"/>
                  <a:gd name="connsiteY8-58" fmla="*/ 4989 h 10000"/>
                  <a:gd name="connsiteX9-59" fmla="*/ 336 w 10260"/>
                  <a:gd name="connsiteY9-60" fmla="*/ 576 h 10000"/>
                  <a:gd name="connsiteX0-61" fmla="*/ 255 w 10179"/>
                  <a:gd name="connsiteY0-62" fmla="*/ 576 h 10000"/>
                  <a:gd name="connsiteX1-63" fmla="*/ 196 w 10179"/>
                  <a:gd name="connsiteY1-64" fmla="*/ 4632 h 10000"/>
                  <a:gd name="connsiteX2-65" fmla="*/ 3825 w 10179"/>
                  <a:gd name="connsiteY2-66" fmla="*/ 9976 h 10000"/>
                  <a:gd name="connsiteX3-67" fmla="*/ 8622 w 10179"/>
                  <a:gd name="connsiteY3-68" fmla="*/ 6325 h 10000"/>
                  <a:gd name="connsiteX4-69" fmla="*/ 9294 w 10179"/>
                  <a:gd name="connsiteY4-70" fmla="*/ 7928 h 10000"/>
                  <a:gd name="connsiteX5-71" fmla="*/ 10179 w 10179"/>
                  <a:gd name="connsiteY5-72" fmla="*/ 0 h 10000"/>
                  <a:gd name="connsiteX6-73" fmla="*/ 6656 w 10179"/>
                  <a:gd name="connsiteY6-74" fmla="*/ 1068 h 10000"/>
                  <a:gd name="connsiteX7-75" fmla="*/ 7276 w 10179"/>
                  <a:gd name="connsiteY7-76" fmla="*/ 2940 h 10000"/>
                  <a:gd name="connsiteX8-77" fmla="*/ 4656 w 10179"/>
                  <a:gd name="connsiteY8-78" fmla="*/ 4989 h 10000"/>
                  <a:gd name="connsiteX9-79" fmla="*/ 255 w 10179"/>
                  <a:gd name="connsiteY9-80" fmla="*/ 576 h 10000"/>
                  <a:gd name="connsiteX0-81" fmla="*/ 81 w 10005"/>
                  <a:gd name="connsiteY0-82" fmla="*/ 576 h 10000"/>
                  <a:gd name="connsiteX1-83" fmla="*/ 22 w 10005"/>
                  <a:gd name="connsiteY1-84" fmla="*/ 4632 h 10000"/>
                  <a:gd name="connsiteX2-85" fmla="*/ 3651 w 10005"/>
                  <a:gd name="connsiteY2-86" fmla="*/ 9976 h 10000"/>
                  <a:gd name="connsiteX3-87" fmla="*/ 8448 w 10005"/>
                  <a:gd name="connsiteY3-88" fmla="*/ 6325 h 10000"/>
                  <a:gd name="connsiteX4-89" fmla="*/ 9120 w 10005"/>
                  <a:gd name="connsiteY4-90" fmla="*/ 7928 h 10000"/>
                  <a:gd name="connsiteX5-91" fmla="*/ 10005 w 10005"/>
                  <a:gd name="connsiteY5-92" fmla="*/ 0 h 10000"/>
                  <a:gd name="connsiteX6-93" fmla="*/ 6482 w 10005"/>
                  <a:gd name="connsiteY6-94" fmla="*/ 1068 h 10000"/>
                  <a:gd name="connsiteX7-95" fmla="*/ 7102 w 10005"/>
                  <a:gd name="connsiteY7-96" fmla="*/ 2940 h 10000"/>
                  <a:gd name="connsiteX8-97" fmla="*/ 4482 w 10005"/>
                  <a:gd name="connsiteY8-98" fmla="*/ 4989 h 10000"/>
                  <a:gd name="connsiteX9-99" fmla="*/ 81 w 10005"/>
                  <a:gd name="connsiteY9-100" fmla="*/ 576 h 10000"/>
                  <a:gd name="connsiteX0-101" fmla="*/ 56 w 9980"/>
                  <a:gd name="connsiteY0-102" fmla="*/ 576 h 9995"/>
                  <a:gd name="connsiteX1-103" fmla="*/ 66 w 9980"/>
                  <a:gd name="connsiteY1-104" fmla="*/ 4920 h 9995"/>
                  <a:gd name="connsiteX2-105" fmla="*/ 3626 w 9980"/>
                  <a:gd name="connsiteY2-106" fmla="*/ 9976 h 9995"/>
                  <a:gd name="connsiteX3-107" fmla="*/ 8423 w 9980"/>
                  <a:gd name="connsiteY3-108" fmla="*/ 6325 h 9995"/>
                  <a:gd name="connsiteX4-109" fmla="*/ 9095 w 9980"/>
                  <a:gd name="connsiteY4-110" fmla="*/ 7928 h 9995"/>
                  <a:gd name="connsiteX5-111" fmla="*/ 9980 w 9980"/>
                  <a:gd name="connsiteY5-112" fmla="*/ 0 h 9995"/>
                  <a:gd name="connsiteX6-113" fmla="*/ 6457 w 9980"/>
                  <a:gd name="connsiteY6-114" fmla="*/ 1068 h 9995"/>
                  <a:gd name="connsiteX7-115" fmla="*/ 7077 w 9980"/>
                  <a:gd name="connsiteY7-116" fmla="*/ 2940 h 9995"/>
                  <a:gd name="connsiteX8-117" fmla="*/ 4457 w 9980"/>
                  <a:gd name="connsiteY8-118" fmla="*/ 4989 h 9995"/>
                  <a:gd name="connsiteX9-119" fmla="*/ 56 w 9980"/>
                  <a:gd name="connsiteY9-120" fmla="*/ 576 h 9995"/>
                  <a:gd name="connsiteX0-121" fmla="*/ 15 w 9959"/>
                  <a:gd name="connsiteY0-122" fmla="*/ 576 h 10000"/>
                  <a:gd name="connsiteX1-123" fmla="*/ 25 w 9959"/>
                  <a:gd name="connsiteY1-124" fmla="*/ 4922 h 10000"/>
                  <a:gd name="connsiteX2-125" fmla="*/ 3592 w 9959"/>
                  <a:gd name="connsiteY2-126" fmla="*/ 9981 h 10000"/>
                  <a:gd name="connsiteX3-127" fmla="*/ 8399 w 9959"/>
                  <a:gd name="connsiteY3-128" fmla="*/ 6328 h 10000"/>
                  <a:gd name="connsiteX4-129" fmla="*/ 9072 w 9959"/>
                  <a:gd name="connsiteY4-130" fmla="*/ 7932 h 10000"/>
                  <a:gd name="connsiteX5-131" fmla="*/ 9959 w 9959"/>
                  <a:gd name="connsiteY5-132" fmla="*/ 0 h 10000"/>
                  <a:gd name="connsiteX6-133" fmla="*/ 6429 w 9959"/>
                  <a:gd name="connsiteY6-134" fmla="*/ 1069 h 10000"/>
                  <a:gd name="connsiteX7-135" fmla="*/ 7050 w 9959"/>
                  <a:gd name="connsiteY7-136" fmla="*/ 2941 h 10000"/>
                  <a:gd name="connsiteX8-137" fmla="*/ 4425 w 9959"/>
                  <a:gd name="connsiteY8-138" fmla="*/ 4991 h 10000"/>
                  <a:gd name="connsiteX9-139" fmla="*/ 15 w 9959"/>
                  <a:gd name="connsiteY9-140" fmla="*/ 576 h 10000"/>
                  <a:gd name="connsiteX0-141" fmla="*/ 0 w 9985"/>
                  <a:gd name="connsiteY0-142" fmla="*/ 576 h 10000"/>
                  <a:gd name="connsiteX1-143" fmla="*/ 10 w 9985"/>
                  <a:gd name="connsiteY1-144" fmla="*/ 4922 h 10000"/>
                  <a:gd name="connsiteX2-145" fmla="*/ 3592 w 9985"/>
                  <a:gd name="connsiteY2-146" fmla="*/ 9981 h 10000"/>
                  <a:gd name="connsiteX3-147" fmla="*/ 8419 w 9985"/>
                  <a:gd name="connsiteY3-148" fmla="*/ 6328 h 10000"/>
                  <a:gd name="connsiteX4-149" fmla="*/ 9094 w 9985"/>
                  <a:gd name="connsiteY4-150" fmla="*/ 7932 h 10000"/>
                  <a:gd name="connsiteX5-151" fmla="*/ 9985 w 9985"/>
                  <a:gd name="connsiteY5-152" fmla="*/ 0 h 10000"/>
                  <a:gd name="connsiteX6-153" fmla="*/ 6440 w 9985"/>
                  <a:gd name="connsiteY6-154" fmla="*/ 1069 h 10000"/>
                  <a:gd name="connsiteX7-155" fmla="*/ 7064 w 9985"/>
                  <a:gd name="connsiteY7-156" fmla="*/ 2941 h 10000"/>
                  <a:gd name="connsiteX8-157" fmla="*/ 4428 w 9985"/>
                  <a:gd name="connsiteY8-158" fmla="*/ 4991 h 10000"/>
                  <a:gd name="connsiteX9-159" fmla="*/ 0 w 9985"/>
                  <a:gd name="connsiteY9-160" fmla="*/ 576 h 10000"/>
                  <a:gd name="connsiteX0-161" fmla="*/ 0 w 10133"/>
                  <a:gd name="connsiteY0-162" fmla="*/ 4577 h 14001"/>
                  <a:gd name="connsiteX1-163" fmla="*/ 10 w 10133"/>
                  <a:gd name="connsiteY1-164" fmla="*/ 8923 h 14001"/>
                  <a:gd name="connsiteX2-165" fmla="*/ 3597 w 10133"/>
                  <a:gd name="connsiteY2-166" fmla="*/ 13982 h 14001"/>
                  <a:gd name="connsiteX3-167" fmla="*/ 8432 w 10133"/>
                  <a:gd name="connsiteY3-168" fmla="*/ 10329 h 14001"/>
                  <a:gd name="connsiteX4-169" fmla="*/ 9108 w 10133"/>
                  <a:gd name="connsiteY4-170" fmla="*/ 11933 h 14001"/>
                  <a:gd name="connsiteX5-171" fmla="*/ 10000 w 10133"/>
                  <a:gd name="connsiteY5-172" fmla="*/ 4001 h 14001"/>
                  <a:gd name="connsiteX6-173" fmla="*/ 9974 w 10133"/>
                  <a:gd name="connsiteY6-174" fmla="*/ 1 h 14001"/>
                  <a:gd name="connsiteX7-175" fmla="*/ 6450 w 10133"/>
                  <a:gd name="connsiteY7-176" fmla="*/ 5070 h 14001"/>
                  <a:gd name="connsiteX8-177" fmla="*/ 7075 w 10133"/>
                  <a:gd name="connsiteY8-178" fmla="*/ 6942 h 14001"/>
                  <a:gd name="connsiteX9-179" fmla="*/ 4435 w 10133"/>
                  <a:gd name="connsiteY9-180" fmla="*/ 8992 h 14001"/>
                  <a:gd name="connsiteX10" fmla="*/ 0 w 10133"/>
                  <a:gd name="connsiteY10" fmla="*/ 4577 h 14001"/>
                  <a:gd name="connsiteX0-181" fmla="*/ 0 w 10058"/>
                  <a:gd name="connsiteY0-182" fmla="*/ 4577 h 14001"/>
                  <a:gd name="connsiteX1-183" fmla="*/ 10 w 10058"/>
                  <a:gd name="connsiteY1-184" fmla="*/ 8923 h 14001"/>
                  <a:gd name="connsiteX2-185" fmla="*/ 3597 w 10058"/>
                  <a:gd name="connsiteY2-186" fmla="*/ 13982 h 14001"/>
                  <a:gd name="connsiteX3-187" fmla="*/ 8432 w 10058"/>
                  <a:gd name="connsiteY3-188" fmla="*/ 10329 h 14001"/>
                  <a:gd name="connsiteX4-189" fmla="*/ 9108 w 10058"/>
                  <a:gd name="connsiteY4-190" fmla="*/ 11933 h 14001"/>
                  <a:gd name="connsiteX5-191" fmla="*/ 10000 w 10058"/>
                  <a:gd name="connsiteY5-192" fmla="*/ 4001 h 14001"/>
                  <a:gd name="connsiteX6-193" fmla="*/ 9974 w 10058"/>
                  <a:gd name="connsiteY6-194" fmla="*/ 1 h 14001"/>
                  <a:gd name="connsiteX7-195" fmla="*/ 6450 w 10058"/>
                  <a:gd name="connsiteY7-196" fmla="*/ 5070 h 14001"/>
                  <a:gd name="connsiteX8-197" fmla="*/ 7075 w 10058"/>
                  <a:gd name="connsiteY8-198" fmla="*/ 6942 h 14001"/>
                  <a:gd name="connsiteX9-199" fmla="*/ 4435 w 10058"/>
                  <a:gd name="connsiteY9-200" fmla="*/ 8992 h 14001"/>
                  <a:gd name="connsiteX10-201" fmla="*/ 0 w 10058"/>
                  <a:gd name="connsiteY10-202" fmla="*/ 4577 h 14001"/>
                  <a:gd name="connsiteX0-203" fmla="*/ 0 w 10000"/>
                  <a:gd name="connsiteY0-204" fmla="*/ 4577 h 14001"/>
                  <a:gd name="connsiteX1-205" fmla="*/ 10 w 10000"/>
                  <a:gd name="connsiteY1-206" fmla="*/ 8923 h 14001"/>
                  <a:gd name="connsiteX2-207" fmla="*/ 3597 w 10000"/>
                  <a:gd name="connsiteY2-208" fmla="*/ 13982 h 14001"/>
                  <a:gd name="connsiteX3-209" fmla="*/ 8432 w 10000"/>
                  <a:gd name="connsiteY3-210" fmla="*/ 10329 h 14001"/>
                  <a:gd name="connsiteX4-211" fmla="*/ 9108 w 10000"/>
                  <a:gd name="connsiteY4-212" fmla="*/ 11933 h 14001"/>
                  <a:gd name="connsiteX5-213" fmla="*/ 10000 w 10000"/>
                  <a:gd name="connsiteY5-214" fmla="*/ 4001 h 14001"/>
                  <a:gd name="connsiteX6-215" fmla="*/ 9974 w 10000"/>
                  <a:gd name="connsiteY6-216" fmla="*/ 1 h 14001"/>
                  <a:gd name="connsiteX7-217" fmla="*/ 6450 w 10000"/>
                  <a:gd name="connsiteY7-218" fmla="*/ 5070 h 14001"/>
                  <a:gd name="connsiteX8-219" fmla="*/ 7075 w 10000"/>
                  <a:gd name="connsiteY8-220" fmla="*/ 6942 h 14001"/>
                  <a:gd name="connsiteX9-221" fmla="*/ 4435 w 10000"/>
                  <a:gd name="connsiteY9-222" fmla="*/ 8992 h 14001"/>
                  <a:gd name="connsiteX10-223" fmla="*/ 0 w 10000"/>
                  <a:gd name="connsiteY10-224" fmla="*/ 4577 h 14001"/>
                  <a:gd name="connsiteX0-225" fmla="*/ 0 w 10000"/>
                  <a:gd name="connsiteY0-226" fmla="*/ 4577 h 14001"/>
                  <a:gd name="connsiteX1-227" fmla="*/ 10 w 10000"/>
                  <a:gd name="connsiteY1-228" fmla="*/ 8923 h 14001"/>
                  <a:gd name="connsiteX2-229" fmla="*/ 3597 w 10000"/>
                  <a:gd name="connsiteY2-230" fmla="*/ 13982 h 14001"/>
                  <a:gd name="connsiteX3-231" fmla="*/ 8432 w 10000"/>
                  <a:gd name="connsiteY3-232" fmla="*/ 10329 h 14001"/>
                  <a:gd name="connsiteX4-233" fmla="*/ 9108 w 10000"/>
                  <a:gd name="connsiteY4-234" fmla="*/ 11933 h 14001"/>
                  <a:gd name="connsiteX5-235" fmla="*/ 10000 w 10000"/>
                  <a:gd name="connsiteY5-236" fmla="*/ 4001 h 14001"/>
                  <a:gd name="connsiteX6-237" fmla="*/ 9974 w 10000"/>
                  <a:gd name="connsiteY6-238" fmla="*/ 1 h 14001"/>
                  <a:gd name="connsiteX7-239" fmla="*/ 6450 w 10000"/>
                  <a:gd name="connsiteY7-240" fmla="*/ 5070 h 14001"/>
                  <a:gd name="connsiteX8-241" fmla="*/ 7075 w 10000"/>
                  <a:gd name="connsiteY8-242" fmla="*/ 6942 h 14001"/>
                  <a:gd name="connsiteX9-243" fmla="*/ 4435 w 10000"/>
                  <a:gd name="connsiteY9-244" fmla="*/ 8992 h 14001"/>
                  <a:gd name="connsiteX10-245" fmla="*/ 0 w 10000"/>
                  <a:gd name="connsiteY10-246" fmla="*/ 4577 h 14001"/>
                  <a:gd name="connsiteX0-247" fmla="*/ 0 w 9974"/>
                  <a:gd name="connsiteY0-248" fmla="*/ 4577 h 14001"/>
                  <a:gd name="connsiteX1-249" fmla="*/ 10 w 9974"/>
                  <a:gd name="connsiteY1-250" fmla="*/ 8923 h 14001"/>
                  <a:gd name="connsiteX2-251" fmla="*/ 3597 w 9974"/>
                  <a:gd name="connsiteY2-252" fmla="*/ 13982 h 14001"/>
                  <a:gd name="connsiteX3-253" fmla="*/ 8432 w 9974"/>
                  <a:gd name="connsiteY3-254" fmla="*/ 10329 h 14001"/>
                  <a:gd name="connsiteX4-255" fmla="*/ 9108 w 9974"/>
                  <a:gd name="connsiteY4-256" fmla="*/ 11933 h 14001"/>
                  <a:gd name="connsiteX5-257" fmla="*/ 9954 w 9974"/>
                  <a:gd name="connsiteY5-258" fmla="*/ 4290 h 14001"/>
                  <a:gd name="connsiteX6-259" fmla="*/ 9974 w 9974"/>
                  <a:gd name="connsiteY6-260" fmla="*/ 1 h 14001"/>
                  <a:gd name="connsiteX7-261" fmla="*/ 6450 w 9974"/>
                  <a:gd name="connsiteY7-262" fmla="*/ 5070 h 14001"/>
                  <a:gd name="connsiteX8-263" fmla="*/ 7075 w 9974"/>
                  <a:gd name="connsiteY8-264" fmla="*/ 6942 h 14001"/>
                  <a:gd name="connsiteX9-265" fmla="*/ 4435 w 9974"/>
                  <a:gd name="connsiteY9-266" fmla="*/ 8992 h 14001"/>
                  <a:gd name="connsiteX10-267" fmla="*/ 0 w 9974"/>
                  <a:gd name="connsiteY10-268" fmla="*/ 4577 h 14001"/>
                  <a:gd name="connsiteX0-269" fmla="*/ 0 w 10000"/>
                  <a:gd name="connsiteY0-270" fmla="*/ 3269 h 9999"/>
                  <a:gd name="connsiteX1-271" fmla="*/ 10 w 10000"/>
                  <a:gd name="connsiteY1-272" fmla="*/ 6373 h 9999"/>
                  <a:gd name="connsiteX2-273" fmla="*/ 3606 w 10000"/>
                  <a:gd name="connsiteY2-274" fmla="*/ 9986 h 9999"/>
                  <a:gd name="connsiteX3-275" fmla="*/ 8454 w 10000"/>
                  <a:gd name="connsiteY3-276" fmla="*/ 7377 h 9999"/>
                  <a:gd name="connsiteX4-277" fmla="*/ 9132 w 10000"/>
                  <a:gd name="connsiteY4-278" fmla="*/ 8523 h 9999"/>
                  <a:gd name="connsiteX5-279" fmla="*/ 9980 w 10000"/>
                  <a:gd name="connsiteY5-280" fmla="*/ 3064 h 9999"/>
                  <a:gd name="connsiteX6-281" fmla="*/ 10000 w 10000"/>
                  <a:gd name="connsiteY6-282" fmla="*/ 1 h 9999"/>
                  <a:gd name="connsiteX7-283" fmla="*/ 6467 w 10000"/>
                  <a:gd name="connsiteY7-284" fmla="*/ 3621 h 9999"/>
                  <a:gd name="connsiteX8-285" fmla="*/ 7093 w 10000"/>
                  <a:gd name="connsiteY8-286" fmla="*/ 4958 h 9999"/>
                  <a:gd name="connsiteX9-287" fmla="*/ 4447 w 10000"/>
                  <a:gd name="connsiteY9-288" fmla="*/ 6422 h 9999"/>
                  <a:gd name="connsiteX10-289" fmla="*/ 0 w 10000"/>
                  <a:gd name="connsiteY10-290" fmla="*/ 3269 h 9999"/>
                  <a:gd name="connsiteX0-291" fmla="*/ 0 w 10000"/>
                  <a:gd name="connsiteY0-292" fmla="*/ 3269 h 10000"/>
                  <a:gd name="connsiteX1-293" fmla="*/ 10 w 10000"/>
                  <a:gd name="connsiteY1-294" fmla="*/ 6374 h 10000"/>
                  <a:gd name="connsiteX2-295" fmla="*/ 3606 w 10000"/>
                  <a:gd name="connsiteY2-296" fmla="*/ 9987 h 10000"/>
                  <a:gd name="connsiteX3-297" fmla="*/ 8454 w 10000"/>
                  <a:gd name="connsiteY3-298" fmla="*/ 7378 h 10000"/>
                  <a:gd name="connsiteX4-299" fmla="*/ 9132 w 10000"/>
                  <a:gd name="connsiteY4-300" fmla="*/ 8524 h 10000"/>
                  <a:gd name="connsiteX5-301" fmla="*/ 9980 w 10000"/>
                  <a:gd name="connsiteY5-302" fmla="*/ 3064 h 10000"/>
                  <a:gd name="connsiteX6-303" fmla="*/ 10000 w 10000"/>
                  <a:gd name="connsiteY6-304" fmla="*/ 1 h 10000"/>
                  <a:gd name="connsiteX7-305" fmla="*/ 6467 w 10000"/>
                  <a:gd name="connsiteY7-306" fmla="*/ 3621 h 10000"/>
                  <a:gd name="connsiteX8-307" fmla="*/ 7093 w 10000"/>
                  <a:gd name="connsiteY8-308" fmla="*/ 4958 h 10000"/>
                  <a:gd name="connsiteX9-309" fmla="*/ 4447 w 10000"/>
                  <a:gd name="connsiteY9-310" fmla="*/ 6423 h 10000"/>
                  <a:gd name="connsiteX10-311" fmla="*/ 0 w 10000"/>
                  <a:gd name="connsiteY10-312" fmla="*/ 3269 h 10000"/>
                  <a:gd name="connsiteX0-313" fmla="*/ 0 w 10000"/>
                  <a:gd name="connsiteY0-314" fmla="*/ 3269 h 10032"/>
                  <a:gd name="connsiteX1-315" fmla="*/ 10 w 10000"/>
                  <a:gd name="connsiteY1-316" fmla="*/ 6374 h 10032"/>
                  <a:gd name="connsiteX2-317" fmla="*/ 3606 w 10000"/>
                  <a:gd name="connsiteY2-318" fmla="*/ 9987 h 10032"/>
                  <a:gd name="connsiteX3-319" fmla="*/ 8454 w 10000"/>
                  <a:gd name="connsiteY3-320" fmla="*/ 7378 h 10032"/>
                  <a:gd name="connsiteX4-321" fmla="*/ 9132 w 10000"/>
                  <a:gd name="connsiteY4-322" fmla="*/ 8524 h 10032"/>
                  <a:gd name="connsiteX5-323" fmla="*/ 9980 w 10000"/>
                  <a:gd name="connsiteY5-324" fmla="*/ 3064 h 10032"/>
                  <a:gd name="connsiteX6-325" fmla="*/ 10000 w 10000"/>
                  <a:gd name="connsiteY6-326" fmla="*/ 1 h 10032"/>
                  <a:gd name="connsiteX7-327" fmla="*/ 6467 w 10000"/>
                  <a:gd name="connsiteY7-328" fmla="*/ 3621 h 10032"/>
                  <a:gd name="connsiteX8-329" fmla="*/ 7093 w 10000"/>
                  <a:gd name="connsiteY8-330" fmla="*/ 4958 h 10032"/>
                  <a:gd name="connsiteX9-331" fmla="*/ 4447 w 10000"/>
                  <a:gd name="connsiteY9-332" fmla="*/ 6423 h 10032"/>
                  <a:gd name="connsiteX10-333" fmla="*/ 0 w 10000"/>
                  <a:gd name="connsiteY10-334" fmla="*/ 3269 h 100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01" y="connsiteY10-202"/>
                  </a:cxn>
                </a:cxnLst>
                <a:rect l="l" t="t" r="r" b="b"/>
                <a:pathLst>
                  <a:path w="10000" h="10032">
                    <a:moveTo>
                      <a:pt x="0" y="3269"/>
                    </a:moveTo>
                    <a:cubicBezTo>
                      <a:pt x="1" y="6347"/>
                      <a:pt x="1" y="6368"/>
                      <a:pt x="10" y="6374"/>
                    </a:cubicBezTo>
                    <a:cubicBezTo>
                      <a:pt x="19" y="6381"/>
                      <a:pt x="1705" y="9655"/>
                      <a:pt x="3606" y="9987"/>
                    </a:cubicBezTo>
                    <a:cubicBezTo>
                      <a:pt x="5507" y="10319"/>
                      <a:pt x="7450" y="8778"/>
                      <a:pt x="8454" y="7378"/>
                    </a:cubicBezTo>
                    <a:cubicBezTo>
                      <a:pt x="8680" y="7760"/>
                      <a:pt x="9132" y="8588"/>
                      <a:pt x="9132" y="8524"/>
                    </a:cubicBezTo>
                    <a:cubicBezTo>
                      <a:pt x="9132" y="8504"/>
                      <a:pt x="9660" y="5206"/>
                      <a:pt x="9980" y="3064"/>
                    </a:cubicBezTo>
                    <a:cubicBezTo>
                      <a:pt x="9983" y="3045"/>
                      <a:pt x="10001" y="-50"/>
                      <a:pt x="10000" y="1"/>
                    </a:cubicBezTo>
                    <a:cubicBezTo>
                      <a:pt x="8822" y="1208"/>
                      <a:pt x="6951" y="2795"/>
                      <a:pt x="6467" y="3621"/>
                    </a:cubicBezTo>
                    <a:cubicBezTo>
                      <a:pt x="5983" y="4448"/>
                      <a:pt x="6885" y="4513"/>
                      <a:pt x="7093" y="4958"/>
                    </a:cubicBezTo>
                    <a:cubicBezTo>
                      <a:pt x="7093" y="4958"/>
                      <a:pt x="5628" y="6706"/>
                      <a:pt x="4447" y="6423"/>
                    </a:cubicBezTo>
                    <a:cubicBezTo>
                      <a:pt x="3264" y="6142"/>
                      <a:pt x="876" y="4988"/>
                      <a:pt x="0" y="3269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"/>
              <p:cNvSpPr/>
              <p:nvPr/>
            </p:nvSpPr>
            <p:spPr bwMode="auto">
              <a:xfrm>
                <a:off x="4287378" y="2371018"/>
                <a:ext cx="3103775" cy="634517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8" h="230">
                    <a:moveTo>
                      <a:pt x="160" y="42"/>
                    </a:move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4"/>
                      <a:pt x="152" y="218"/>
                      <a:pt x="410" y="224"/>
                    </a:cubicBezTo>
                    <a:cubicBezTo>
                      <a:pt x="668" y="230"/>
                      <a:pt x="840" y="186"/>
                      <a:pt x="952" y="142"/>
                    </a:cubicBezTo>
                    <a:cubicBezTo>
                      <a:pt x="1028" y="178"/>
                      <a:pt x="1028" y="178"/>
                      <a:pt x="1028" y="178"/>
                    </a:cubicBezTo>
                    <a:cubicBezTo>
                      <a:pt x="1128" y="0"/>
                      <a:pt x="1128" y="0"/>
                      <a:pt x="1128" y="0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66"/>
                      <a:pt x="688" y="117"/>
                      <a:pt x="504" y="112"/>
                    </a:cubicBezTo>
                    <a:cubicBezTo>
                      <a:pt x="320" y="108"/>
                      <a:pt x="258" y="96"/>
                      <a:pt x="160" y="42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0" name="任意多边形 69"/>
            <p:cNvSpPr/>
            <p:nvPr/>
          </p:nvSpPr>
          <p:spPr>
            <a:xfrm>
              <a:off x="6909611" y="2762529"/>
              <a:ext cx="214520" cy="351010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文本框 112"/>
          <p:cNvSpPr txBox="1"/>
          <p:nvPr/>
        </p:nvSpPr>
        <p:spPr>
          <a:xfrm>
            <a:off x="7728528" y="219763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115"/>
          <p:cNvSpPr txBox="1"/>
          <p:nvPr/>
        </p:nvSpPr>
        <p:spPr>
          <a:xfrm>
            <a:off x="1536187" y="4789918"/>
            <a:ext cx="3120000" cy="1212012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4960792" y="229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flipH="1">
            <a:off x="6832957" y="277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 flipH="1" flipV="1">
            <a:off x="6832957" y="4765132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8" name="任意多边形 77"/>
          <p:cNvSpPr/>
          <p:nvPr/>
        </p:nvSpPr>
        <p:spPr>
          <a:xfrm flipV="1">
            <a:off x="4960792" y="4238528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9" name="文本框 112"/>
          <p:cNvSpPr txBox="1"/>
          <p:nvPr/>
        </p:nvSpPr>
        <p:spPr>
          <a:xfrm>
            <a:off x="7728528" y="5306525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关键技术四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115"/>
          <p:cNvSpPr txBox="1"/>
          <p:nvPr/>
        </p:nvSpPr>
        <p:spPr>
          <a:xfrm>
            <a:off x="1536187" y="165812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C47A590-D3E2-4BF0-A297-2842B7266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实践难点一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学论网www.xuelun.me-矩形 1"/>
          <p:cNvSpPr/>
          <p:nvPr/>
        </p:nvSpPr>
        <p:spPr>
          <a:xfrm>
            <a:off x="1254990" y="19426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难点一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学论网www.xuelun.me-矩形 4"/>
          <p:cNvSpPr/>
          <p:nvPr/>
        </p:nvSpPr>
        <p:spPr>
          <a:xfrm>
            <a:off x="2641242" y="19426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19" name="学论网www.xuelun.me-矩形 1"/>
          <p:cNvSpPr/>
          <p:nvPr/>
        </p:nvSpPr>
        <p:spPr>
          <a:xfrm>
            <a:off x="1254990" y="34158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难点二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学论网www.xuelun.me-矩形 4"/>
          <p:cNvSpPr/>
          <p:nvPr/>
        </p:nvSpPr>
        <p:spPr>
          <a:xfrm>
            <a:off x="2641242" y="34158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21" name="学论网www.xuelun.me-矩形 1"/>
          <p:cNvSpPr/>
          <p:nvPr/>
        </p:nvSpPr>
        <p:spPr>
          <a:xfrm>
            <a:off x="1254990" y="48890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难点三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3" name="学论网www.xuelun.me-矩形 4"/>
          <p:cNvSpPr/>
          <p:nvPr/>
        </p:nvSpPr>
        <p:spPr>
          <a:xfrm>
            <a:off x="2641242" y="48890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18292" y="2071629"/>
            <a:ext cx="79887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730143" y="35501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730143" y="50654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210031D-F697-4E0F-ABBB-989DB2D00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实践难点二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51685" y="3480559"/>
            <a:ext cx="7416647" cy="130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97750" y="4990601"/>
            <a:ext cx="6670583" cy="1314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Rectangle 15"/>
          <p:cNvSpPr/>
          <p:nvPr/>
        </p:nvSpPr>
        <p:spPr>
          <a:xfrm>
            <a:off x="3107612" y="1944519"/>
            <a:ext cx="8260720" cy="1310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2349544" y="1944519"/>
            <a:ext cx="1516133" cy="1310036"/>
          </a:xfrm>
          <a:custGeom>
            <a:avLst/>
            <a:gdLst>
              <a:gd name="T0" fmla="*/ 0 w 714"/>
              <a:gd name="T1" fmla="*/ 1752368031 h 617"/>
              <a:gd name="T2" fmla="*/ 1008318937 w 714"/>
              <a:gd name="T3" fmla="*/ 0 h 617"/>
              <a:gd name="T4" fmla="*/ 2027998677 w 714"/>
              <a:gd name="T5" fmla="*/ 1752368031 h 617"/>
              <a:gd name="T6" fmla="*/ 0 w 714"/>
              <a:gd name="T7" fmla="*/ 1752368031 h 617"/>
              <a:gd name="T8" fmla="*/ 0 w 714"/>
              <a:gd name="T9" fmla="*/ 1752368031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4"/>
              <a:gd name="T16" fmla="*/ 0 h 617"/>
              <a:gd name="T17" fmla="*/ 714 w 714"/>
              <a:gd name="T18" fmla="*/ 617 h 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4" h="617">
                <a:moveTo>
                  <a:pt x="0" y="617"/>
                </a:moveTo>
                <a:lnTo>
                  <a:pt x="355" y="0"/>
                </a:lnTo>
                <a:lnTo>
                  <a:pt x="714" y="617"/>
                </a:lnTo>
                <a:lnTo>
                  <a:pt x="0" y="61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684000" rIns="115205" bIns="57603" anchor="ctr" anchorCtr="1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Freeform 7"/>
          <p:cNvSpPr/>
          <p:nvPr/>
        </p:nvSpPr>
        <p:spPr bwMode="auto">
          <a:xfrm>
            <a:off x="1483470" y="3478559"/>
            <a:ext cx="3214281" cy="1306036"/>
          </a:xfrm>
          <a:custGeom>
            <a:avLst/>
            <a:gdLst/>
            <a:ahLst/>
            <a:cxnLst/>
            <a:rect l="l" t="t" r="r" b="b"/>
            <a:pathLst>
              <a:path w="2410711" h="979527">
                <a:moveTo>
                  <a:pt x="560426" y="0"/>
                </a:moveTo>
                <a:lnTo>
                  <a:pt x="723941" y="0"/>
                </a:lnTo>
                <a:lnTo>
                  <a:pt x="1687648" y="0"/>
                </a:lnTo>
                <a:lnTo>
                  <a:pt x="1851163" y="0"/>
                </a:lnTo>
                <a:lnTo>
                  <a:pt x="1848884" y="3978"/>
                </a:lnTo>
                <a:lnTo>
                  <a:pt x="2410711" y="979527"/>
                </a:lnTo>
                <a:lnTo>
                  <a:pt x="1282611" y="979527"/>
                </a:lnTo>
                <a:lnTo>
                  <a:pt x="1283477" y="978027"/>
                </a:lnTo>
                <a:lnTo>
                  <a:pt x="1127221" y="978027"/>
                </a:lnTo>
                <a:lnTo>
                  <a:pt x="163515" y="978027"/>
                </a:lnTo>
                <a:lnTo>
                  <a:pt x="0" y="97802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3" name="Freeform 8"/>
          <p:cNvSpPr/>
          <p:nvPr/>
        </p:nvSpPr>
        <p:spPr bwMode="auto">
          <a:xfrm>
            <a:off x="623393" y="4995601"/>
            <a:ext cx="4888431" cy="1304036"/>
          </a:xfrm>
          <a:custGeom>
            <a:avLst/>
            <a:gdLst/>
            <a:ahLst/>
            <a:cxnLst/>
            <a:rect l="l" t="t" r="r" b="b"/>
            <a:pathLst>
              <a:path w="3666323" h="978027">
                <a:moveTo>
                  <a:pt x="563519" y="0"/>
                </a:moveTo>
                <a:lnTo>
                  <a:pt x="923559" y="0"/>
                </a:lnTo>
                <a:lnTo>
                  <a:pt x="1692149" y="0"/>
                </a:lnTo>
                <a:lnTo>
                  <a:pt x="1860065" y="0"/>
                </a:lnTo>
                <a:lnTo>
                  <a:pt x="1868029" y="0"/>
                </a:lnTo>
                <a:lnTo>
                  <a:pt x="2052189" y="0"/>
                </a:lnTo>
                <a:lnTo>
                  <a:pt x="3105651" y="0"/>
                </a:lnTo>
                <a:lnTo>
                  <a:pt x="3666323" y="978027"/>
                </a:lnTo>
                <a:lnTo>
                  <a:pt x="2431888" y="978027"/>
                </a:lnTo>
                <a:lnTo>
                  <a:pt x="2423924" y="978027"/>
                </a:lnTo>
                <a:lnTo>
                  <a:pt x="1487078" y="978027"/>
                </a:lnTo>
                <a:lnTo>
                  <a:pt x="1294614" y="978027"/>
                </a:lnTo>
                <a:lnTo>
                  <a:pt x="1127038" y="978027"/>
                </a:lnTo>
                <a:lnTo>
                  <a:pt x="360040" y="978027"/>
                </a:lnTo>
                <a:lnTo>
                  <a:pt x="0" y="97802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511824" y="5260529"/>
            <a:ext cx="548072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43873" y="3677346"/>
            <a:ext cx="585665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59829" y="2188187"/>
            <a:ext cx="6048672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1B95472-E4AA-4AD1-B43F-052343813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 rot="16200000">
            <a:off x="5140844" y="3659980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 rot="16200000">
            <a:off x="5140841" y="15429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右箭头 18"/>
          <p:cNvSpPr/>
          <p:nvPr/>
        </p:nvSpPr>
        <p:spPr>
          <a:xfrm>
            <a:off x="4775992" y="1679477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右箭头 19"/>
          <p:cNvSpPr/>
          <p:nvPr/>
        </p:nvSpPr>
        <p:spPr>
          <a:xfrm rot="10800000">
            <a:off x="3957107" y="2735594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右箭头 20"/>
          <p:cNvSpPr/>
          <p:nvPr/>
        </p:nvSpPr>
        <p:spPr>
          <a:xfrm>
            <a:off x="4775992" y="3791711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右箭头 22"/>
          <p:cNvSpPr/>
          <p:nvPr/>
        </p:nvSpPr>
        <p:spPr>
          <a:xfrm rot="10800000">
            <a:off x="3957107" y="4847829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1" name="TextBox 31"/>
          <p:cNvSpPr txBox="1"/>
          <p:nvPr/>
        </p:nvSpPr>
        <p:spPr>
          <a:xfrm>
            <a:off x="4968013" y="21850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01. 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24398" y="1908046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36" name="TextBox 33"/>
          <p:cNvSpPr txBox="1"/>
          <p:nvPr/>
        </p:nvSpPr>
        <p:spPr>
          <a:xfrm>
            <a:off x="4583971" y="32411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02.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03.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8" name="TextBox 35"/>
          <p:cNvSpPr txBox="1"/>
          <p:nvPr/>
        </p:nvSpPr>
        <p:spPr>
          <a:xfrm>
            <a:off x="4583971" y="5332879"/>
            <a:ext cx="26631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04.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9" name="TextBox 36"/>
          <p:cNvSpPr txBox="1"/>
          <p:nvPr/>
        </p:nvSpPr>
        <p:spPr>
          <a:xfrm>
            <a:off x="1031577" y="2964167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40" name="TextBox 37"/>
          <p:cNvSpPr txBox="1"/>
          <p:nvPr/>
        </p:nvSpPr>
        <p:spPr>
          <a:xfrm>
            <a:off x="8424398" y="4024823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41" name="TextBox 38"/>
          <p:cNvSpPr txBox="1"/>
          <p:nvPr/>
        </p:nvSpPr>
        <p:spPr>
          <a:xfrm>
            <a:off x="1031577" y="5081175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A57799A-EF00-4C84-B843-C7F73EC2D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6491" y="1946404"/>
            <a:ext cx="4909720" cy="2068074"/>
            <a:chOff x="795357" y="1743204"/>
            <a:chExt cx="5300643" cy="2068074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6096001" y="1641475"/>
            <a:ext cx="0" cy="2664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555791" y="1946404"/>
            <a:ext cx="4909720" cy="2068074"/>
            <a:chOff x="6624657" y="1743204"/>
            <a:chExt cx="5300643" cy="2068074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588179" y="4534075"/>
            <a:ext cx="11072793" cy="1841325"/>
          </a:xfrm>
          <a:prstGeom prst="rect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931079" y="4854572"/>
            <a:ext cx="10386992" cy="11988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CE917B5-F1EF-48B7-9275-C3557A831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2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关键技术难点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研究成果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论文总结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2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917624"/>
            <a:ext cx="4495800" cy="1208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0FA05F-9B18-43DE-B14C-796467F42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F250DBF-1BF2-400D-9439-ACDF9D6F3F76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712DC9-7427-4396-97B9-61008DE8ECE2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6E63B437-68ED-4E36-94A4-F489B00731A2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FAB0CF01-01E2-4E67-9436-6AC86B7F6985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05041-170F-45BF-BD36-9FEA9E9F35C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21281D-F812-4BCE-884B-3AAFD3032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  <p:bldP spid="12" grpId="0" animBg="1"/>
          <p:bldP spid="1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39492" y="1683332"/>
            <a:ext cx="8801566" cy="1368000"/>
            <a:chOff x="1339492" y="1216903"/>
            <a:chExt cx="8801566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50942" y="3385816"/>
            <a:ext cx="8801566" cy="1368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39492" y="5088299"/>
            <a:ext cx="8801566" cy="1368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77C6BDE4-1F99-414E-BADC-454B59CCD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/>
        </p:nvSpPr>
        <p:spPr bwMode="auto">
          <a:xfrm>
            <a:off x="7289014" y="2222635"/>
            <a:ext cx="314313" cy="314491"/>
          </a:xfrm>
          <a:custGeom>
            <a:avLst/>
            <a:gdLst>
              <a:gd name="T0" fmla="*/ 477 w 477"/>
              <a:gd name="T1" fmla="*/ 0 h 476"/>
              <a:gd name="T2" fmla="*/ 413 w 477"/>
              <a:gd name="T3" fmla="*/ 238 h 476"/>
              <a:gd name="T4" fmla="*/ 349 w 477"/>
              <a:gd name="T5" fmla="*/ 476 h 476"/>
              <a:gd name="T6" fmla="*/ 175 w 477"/>
              <a:gd name="T7" fmla="*/ 302 h 476"/>
              <a:gd name="T8" fmla="*/ 0 w 477"/>
              <a:gd name="T9" fmla="*/ 127 h 476"/>
              <a:gd name="T10" fmla="*/ 239 w 477"/>
              <a:gd name="T11" fmla="*/ 63 h 476"/>
              <a:gd name="T12" fmla="*/ 477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4207458" y="2222635"/>
            <a:ext cx="314313" cy="314491"/>
          </a:xfrm>
          <a:custGeom>
            <a:avLst/>
            <a:gdLst>
              <a:gd name="T0" fmla="*/ 0 w 476"/>
              <a:gd name="T1" fmla="*/ 0 h 476"/>
              <a:gd name="T2" fmla="*/ 63 w 476"/>
              <a:gd name="T3" fmla="*/ 238 h 476"/>
              <a:gd name="T4" fmla="*/ 127 w 476"/>
              <a:gd name="T5" fmla="*/ 476 h 476"/>
              <a:gd name="T6" fmla="*/ 302 w 476"/>
              <a:gd name="T7" fmla="*/ 302 h 476"/>
              <a:gd name="T8" fmla="*/ 476 w 476"/>
              <a:gd name="T9" fmla="*/ 127 h 476"/>
              <a:gd name="T10" fmla="*/ 238 w 476"/>
              <a:gd name="T11" fmla="*/ 63 h 476"/>
              <a:gd name="T12" fmla="*/ 0 w 476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Freeform 12"/>
          <p:cNvSpPr/>
          <p:nvPr/>
        </p:nvSpPr>
        <p:spPr bwMode="auto">
          <a:xfrm>
            <a:off x="4222854" y="5155746"/>
            <a:ext cx="314313" cy="313208"/>
          </a:xfrm>
          <a:custGeom>
            <a:avLst/>
            <a:gdLst>
              <a:gd name="T0" fmla="*/ 128 w 477"/>
              <a:gd name="T1" fmla="*/ 0 h 476"/>
              <a:gd name="T2" fmla="*/ 64 w 477"/>
              <a:gd name="T3" fmla="*/ 238 h 476"/>
              <a:gd name="T4" fmla="*/ 0 w 477"/>
              <a:gd name="T5" fmla="*/ 476 h 476"/>
              <a:gd name="T6" fmla="*/ 238 w 477"/>
              <a:gd name="T7" fmla="*/ 413 h 476"/>
              <a:gd name="T8" fmla="*/ 477 w 477"/>
              <a:gd name="T9" fmla="*/ 349 h 476"/>
              <a:gd name="T10" fmla="*/ 302 w 477"/>
              <a:gd name="T11" fmla="*/ 174 h 476"/>
              <a:gd name="T12" fmla="*/ 128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13"/>
          <p:cNvSpPr/>
          <p:nvPr/>
        </p:nvSpPr>
        <p:spPr bwMode="auto">
          <a:xfrm>
            <a:off x="7274898" y="5155746"/>
            <a:ext cx="313031" cy="313208"/>
          </a:xfrm>
          <a:custGeom>
            <a:avLst/>
            <a:gdLst>
              <a:gd name="T0" fmla="*/ 349 w 477"/>
              <a:gd name="T1" fmla="*/ 0 h 476"/>
              <a:gd name="T2" fmla="*/ 413 w 477"/>
              <a:gd name="T3" fmla="*/ 238 h 476"/>
              <a:gd name="T4" fmla="*/ 477 w 477"/>
              <a:gd name="T5" fmla="*/ 476 h 476"/>
              <a:gd name="T6" fmla="*/ 238 w 477"/>
              <a:gd name="T7" fmla="*/ 413 h 476"/>
              <a:gd name="T8" fmla="*/ 0 w 477"/>
              <a:gd name="T9" fmla="*/ 349 h 476"/>
              <a:gd name="T10" fmla="*/ 175 w 477"/>
              <a:gd name="T11" fmla="*/ 174 h 476"/>
              <a:gd name="T12" fmla="*/ 349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4965235" y="3300049"/>
            <a:ext cx="1938904" cy="118262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本标题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5"/>
          <p:cNvSpPr txBox="1"/>
          <p:nvPr/>
        </p:nvSpPr>
        <p:spPr>
          <a:xfrm>
            <a:off x="7838097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7838097" y="222356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7838097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8"/>
          <p:cNvSpPr txBox="1"/>
          <p:nvPr/>
        </p:nvSpPr>
        <p:spPr>
          <a:xfrm>
            <a:off x="7838097" y="532452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9"/>
          <p:cNvSpPr txBox="1"/>
          <p:nvPr/>
        </p:nvSpPr>
        <p:spPr>
          <a:xfrm>
            <a:off x="1916689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1122204" y="532452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41"/>
          <p:cNvSpPr txBox="1"/>
          <p:nvPr/>
        </p:nvSpPr>
        <p:spPr>
          <a:xfrm>
            <a:off x="1912870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42"/>
          <p:cNvSpPr txBox="1"/>
          <p:nvPr/>
        </p:nvSpPr>
        <p:spPr>
          <a:xfrm>
            <a:off x="1118382" y="222356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4007322" y="1927396"/>
            <a:ext cx="1867920" cy="1870259"/>
          </a:xfrm>
          <a:custGeom>
            <a:avLst/>
            <a:gdLst>
              <a:gd name="T0" fmla="*/ 0 w 2839"/>
              <a:gd name="T1" fmla="*/ 2839 h 2839"/>
              <a:gd name="T2" fmla="*/ 2839 w 2839"/>
              <a:gd name="T3" fmla="*/ 0 h 2839"/>
              <a:gd name="T4" fmla="*/ 2839 w 2839"/>
              <a:gd name="T5" fmla="*/ 872 h 2839"/>
              <a:gd name="T6" fmla="*/ 872 w 2839"/>
              <a:gd name="T7" fmla="*/ 2839 h 2839"/>
              <a:gd name="T8" fmla="*/ 0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4007322" y="3891364"/>
            <a:ext cx="1867920" cy="1870259"/>
          </a:xfrm>
          <a:custGeom>
            <a:avLst/>
            <a:gdLst>
              <a:gd name="T0" fmla="*/ 2839 w 2839"/>
              <a:gd name="T1" fmla="*/ 2839 h 2839"/>
              <a:gd name="T2" fmla="*/ 0 w 2839"/>
              <a:gd name="T3" fmla="*/ 0 h 2839"/>
              <a:gd name="T4" fmla="*/ 872 w 2839"/>
              <a:gd name="T5" fmla="*/ 0 h 2839"/>
              <a:gd name="T6" fmla="*/ 2839 w 2839"/>
              <a:gd name="T7" fmla="*/ 1967 h 2839"/>
              <a:gd name="T8" fmla="*/ 2839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Freeform 8"/>
          <p:cNvSpPr/>
          <p:nvPr/>
        </p:nvSpPr>
        <p:spPr bwMode="auto">
          <a:xfrm>
            <a:off x="5970179" y="3891364"/>
            <a:ext cx="1867920" cy="1870259"/>
          </a:xfrm>
          <a:custGeom>
            <a:avLst/>
            <a:gdLst>
              <a:gd name="T0" fmla="*/ 2839 w 2839"/>
              <a:gd name="T1" fmla="*/ 0 h 2839"/>
              <a:gd name="T2" fmla="*/ 0 w 2839"/>
              <a:gd name="T3" fmla="*/ 2839 h 2839"/>
              <a:gd name="T4" fmla="*/ 0 w 2839"/>
              <a:gd name="T5" fmla="*/ 1967 h 2839"/>
              <a:gd name="T6" fmla="*/ 1967 w 2839"/>
              <a:gd name="T7" fmla="*/ 0 h 2839"/>
              <a:gd name="T8" fmla="*/ 2839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Freeform 9"/>
          <p:cNvSpPr/>
          <p:nvPr/>
        </p:nvSpPr>
        <p:spPr bwMode="auto">
          <a:xfrm>
            <a:off x="5970179" y="1927396"/>
            <a:ext cx="1867920" cy="1870259"/>
          </a:xfrm>
          <a:custGeom>
            <a:avLst/>
            <a:gdLst>
              <a:gd name="T0" fmla="*/ 0 w 2839"/>
              <a:gd name="T1" fmla="*/ 0 h 2839"/>
              <a:gd name="T2" fmla="*/ 2839 w 2839"/>
              <a:gd name="T3" fmla="*/ 2839 h 2839"/>
              <a:gd name="T4" fmla="*/ 1967 w 2839"/>
              <a:gd name="T5" fmla="*/ 2839 h 2839"/>
              <a:gd name="T6" fmla="*/ 0 w 2839"/>
              <a:gd name="T7" fmla="*/ 872 h 2839"/>
              <a:gd name="T8" fmla="*/ 0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C2C3E56-E3CA-47DB-BCDC-E49050444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1"/>
          <p:cNvSpPr/>
          <p:nvPr>
            <p:custDataLst>
              <p:tags r:id="rId1"/>
            </p:custDataLst>
          </p:nvPr>
        </p:nvSpPr>
        <p:spPr>
          <a:xfrm>
            <a:off x="7118597" y="2265681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No.04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2"/>
          <p:cNvSpPr/>
          <p:nvPr>
            <p:custDataLst>
              <p:tags r:id="rId2"/>
            </p:custDataLst>
          </p:nvPr>
        </p:nvSpPr>
        <p:spPr>
          <a:xfrm>
            <a:off x="4268381" y="3984513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No.02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5"/>
          <p:cNvSpPr/>
          <p:nvPr>
            <p:custDataLst>
              <p:tags r:id="rId3"/>
            </p:custDataLst>
          </p:nvPr>
        </p:nvSpPr>
        <p:spPr>
          <a:xfrm>
            <a:off x="6161273" y="3973634"/>
            <a:ext cx="176234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lvl="0"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No.03</a:t>
            </a:r>
            <a:endParaRPr lang="zh-CN" altLang="en-US" sz="266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6"/>
          <p:cNvSpPr/>
          <p:nvPr>
            <p:custDataLst>
              <p:tags r:id="rId4"/>
            </p:custDataLst>
          </p:nvPr>
        </p:nvSpPr>
        <p:spPr>
          <a:xfrm>
            <a:off x="3313777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No.01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Title_1"/>
          <p:cNvSpPr/>
          <p:nvPr>
            <p:custDataLst>
              <p:tags r:id="rId5"/>
            </p:custDataLst>
          </p:nvPr>
        </p:nvSpPr>
        <p:spPr>
          <a:xfrm>
            <a:off x="5222986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SubTitle_4"/>
          <p:cNvSpPr/>
          <p:nvPr>
            <p:custDataLst>
              <p:tags r:id="rId6"/>
            </p:custDataLst>
          </p:nvPr>
        </p:nvSpPr>
        <p:spPr>
          <a:xfrm>
            <a:off x="8979163" y="2547066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MH_SubTitle_4"/>
          <p:cNvSpPr/>
          <p:nvPr>
            <p:custDataLst>
              <p:tags r:id="rId7"/>
            </p:custDataLst>
          </p:nvPr>
        </p:nvSpPr>
        <p:spPr>
          <a:xfrm>
            <a:off x="8016214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MH_SubTitle_4"/>
          <p:cNvSpPr/>
          <p:nvPr>
            <p:custDataLst>
              <p:tags r:id="rId8"/>
            </p:custDataLst>
          </p:nvPr>
        </p:nvSpPr>
        <p:spPr>
          <a:xfrm>
            <a:off x="1121248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MH_SubTitle_4"/>
          <p:cNvSpPr/>
          <p:nvPr>
            <p:custDataLst>
              <p:tags r:id="rId9"/>
            </p:custDataLst>
          </p:nvPr>
        </p:nvSpPr>
        <p:spPr>
          <a:xfrm>
            <a:off x="143339" y="254706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D74692B-51B7-4824-925A-9D1E57C899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4831 0.00625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22222E-6 L 0.06992 -0.24444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122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1.85185E-6 L -0.08541 -0.22893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145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22222E-6 L -0.16367 0.0062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0414F0-3AD9-4247-ACA0-2C1001F01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7D537A3-4534-4895-98DA-2B1FFC8655E5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41D0A0-50C5-4DED-88BD-2AE22EEBAF51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92E586AA-FC99-4176-A113-9401A02F8A03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4BB0EA28-7F18-4AB0-989F-8138D20B3E49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0D015-131E-498B-8D45-5F2B2A3F7C6C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A35D813-05E3-48DE-AD9A-EF3C74148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rgbClr val="FF5D5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8" y="2234387"/>
            <a:ext cx="7517996" cy="829945"/>
            <a:chOff x="4910249" y="2459187"/>
            <a:chExt cx="4988899" cy="622458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256299"/>
            <a:ext cx="7606260" cy="829945"/>
            <a:chOff x="4910249" y="3241174"/>
            <a:chExt cx="5704695" cy="622458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252175"/>
            <a:ext cx="7606260" cy="829945"/>
            <a:chOff x="4910249" y="3991780"/>
            <a:chExt cx="5704695" cy="622458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48049"/>
            <a:ext cx="7606260" cy="829945"/>
            <a:chOff x="4910249" y="3991780"/>
            <a:chExt cx="5704695" cy="622458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6D1485B-0355-48AF-A421-3DFCD1516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45664" y="1925640"/>
            <a:ext cx="9555685" cy="1593954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斜纹 19"/>
          <p:cNvSpPr/>
          <p:nvPr/>
        </p:nvSpPr>
        <p:spPr>
          <a:xfrm>
            <a:off x="1217750" y="1903936"/>
            <a:ext cx="359773" cy="359773"/>
          </a:xfrm>
          <a:prstGeom prst="diagStripe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斜纹 20"/>
          <p:cNvSpPr/>
          <p:nvPr/>
        </p:nvSpPr>
        <p:spPr>
          <a:xfrm rot="10800000">
            <a:off x="10475731" y="3202913"/>
            <a:ext cx="359773" cy="359773"/>
          </a:xfrm>
          <a:prstGeom prst="diagStripe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9496" y="2073138"/>
            <a:ext cx="8928000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论文结论：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263745" y="3829668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3745" y="4749851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black">
          <a:xfrm>
            <a:off x="1972743" y="3667092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black">
          <a:xfrm>
            <a:off x="1972743" y="4603196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37" name="矩形 36"/>
          <p:cNvSpPr/>
          <p:nvPr/>
        </p:nvSpPr>
        <p:spPr>
          <a:xfrm>
            <a:off x="1263745" y="5719054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black">
          <a:xfrm>
            <a:off x="1972743" y="5572399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592D5AD-7A42-4AC4-BBC0-1E2E9EA5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4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449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949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949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49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4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/>
      <p:bldP spid="25" grpId="0" animBg="1"/>
      <p:bldP spid="31" grpId="0" animBg="1"/>
      <p:bldP spid="32" grpId="0"/>
      <p:bldP spid="36" grpId="0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亮点与不足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5414537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C00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flipH="1">
            <a:off x="2900379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FF5D5D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空心弧 40"/>
          <p:cNvSpPr/>
          <p:nvPr/>
        </p:nvSpPr>
        <p:spPr>
          <a:xfrm flipH="1" flipV="1">
            <a:off x="5231678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FF5D5D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空心弧 40"/>
          <p:cNvSpPr/>
          <p:nvPr/>
        </p:nvSpPr>
        <p:spPr>
          <a:xfrm flipV="1">
            <a:off x="5414534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C00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7089778" y="3400006"/>
            <a:ext cx="3806756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1007436" y="3400006"/>
            <a:ext cx="3765393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7435" y="2325031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亮点之处</a:t>
            </a:r>
          </a:p>
        </p:txBody>
      </p:sp>
      <p:sp>
        <p:nvSpPr>
          <p:cNvPr id="36" name="矩形 35"/>
          <p:cNvSpPr/>
          <p:nvPr/>
        </p:nvSpPr>
        <p:spPr>
          <a:xfrm>
            <a:off x="9282416" y="2282447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50389F1-FFEE-42E9-BD84-AF70BD209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793696" y="371362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TextBox 74"/>
          <p:cNvSpPr txBox="1"/>
          <p:nvPr/>
        </p:nvSpPr>
        <p:spPr>
          <a:xfrm>
            <a:off x="5559463" y="2213061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559464" y="3635493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59463" y="5417502"/>
            <a:ext cx="5088564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25" name="矩形 3"/>
          <p:cNvSpPr/>
          <p:nvPr/>
        </p:nvSpPr>
        <p:spPr>
          <a:xfrm>
            <a:off x="1793696" y="2171649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1" name="组合 30"/>
          <p:cNvGrpSpPr/>
          <p:nvPr/>
        </p:nvGrpSpPr>
        <p:grpSpPr>
          <a:xfrm>
            <a:off x="1488630" y="2286537"/>
            <a:ext cx="672074" cy="672075"/>
            <a:chOff x="2769119" y="1848492"/>
            <a:chExt cx="504056" cy="504056"/>
          </a:xfrm>
          <a:solidFill>
            <a:srgbClr val="FF5D5D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793696" y="535568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1480080" y="3812418"/>
            <a:ext cx="672074" cy="672075"/>
            <a:chOff x="2471142" y="2586760"/>
            <a:chExt cx="504056" cy="504056"/>
          </a:xfrm>
          <a:solidFill>
            <a:srgbClr val="FF5D5D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20528" y="5454474"/>
            <a:ext cx="672074" cy="672075"/>
            <a:chOff x="2769119" y="3325028"/>
            <a:chExt cx="504056" cy="504056"/>
          </a:xfrm>
          <a:solidFill>
            <a:srgbClr val="FF5D5D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2439925" y="2396871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发展方向一</a:t>
            </a:r>
          </a:p>
        </p:txBody>
      </p:sp>
      <p:sp>
        <p:nvSpPr>
          <p:cNvPr id="45" name="TextBox 83"/>
          <p:cNvSpPr txBox="1"/>
          <p:nvPr/>
        </p:nvSpPr>
        <p:spPr>
          <a:xfrm>
            <a:off x="2439925" y="3922752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发展方向二</a:t>
            </a:r>
          </a:p>
        </p:txBody>
      </p:sp>
      <p:sp>
        <p:nvSpPr>
          <p:cNvPr id="46" name="TextBox 84"/>
          <p:cNvSpPr txBox="1"/>
          <p:nvPr/>
        </p:nvSpPr>
        <p:spPr>
          <a:xfrm>
            <a:off x="2439925" y="556480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2F8C7CB-1EA6-4BB0-B87C-8339546C3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/>
      <p:bldP spid="21" grpId="0"/>
      <p:bldP spid="23" grpId="0"/>
      <p:bldP spid="25" grpId="0" animBg="1"/>
      <p:bldP spid="37" grpId="0" animBg="1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应用文献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49400" y="1851356"/>
            <a:ext cx="0" cy="5194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1371600" y="1805256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1371600" y="2520298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1371600" y="3235340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1371600" y="3950382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1371600" y="4665424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1371600" y="5380466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1371600" y="6095506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1878563" y="1665886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1878563" y="2416007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1878563" y="3131049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1878563" y="3846091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1878563" y="4561133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1878563" y="527617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gray">
          <a:xfrm>
            <a:off x="1878563" y="599121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B3B740E-8B89-493B-AE43-5BE4DF1FC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decel="6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21" grpId="0" animBg="1"/>
      <p:bldP spid="23" grpId="0" animBg="1"/>
      <p:bldP spid="25" grpId="0" animBg="1"/>
      <p:bldP spid="31" grpId="0" animBg="1"/>
      <p:bldP spid="32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E822DB-3EFD-4AEB-A2E6-C3E2E3AA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0EA5D2-1DCD-4B98-BEB2-EF2C367FC2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4093771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059705" y="5644929"/>
            <a:ext cx="2127457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87479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58167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AA2116-5ADC-4DB1-B0C2-5C27F8D05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221"/>
            <a:ext cx="12192000" cy="265043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F009F7-B998-4D83-BFF4-22F0FF638CC9}"/>
              </a:ext>
            </a:extLst>
          </p:cNvPr>
          <p:cNvSpPr/>
          <p:nvPr/>
        </p:nvSpPr>
        <p:spPr>
          <a:xfrm>
            <a:off x="0" y="2290221"/>
            <a:ext cx="12192000" cy="2650435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DD02B-9AB9-497D-8F0B-468147B5BD50}"/>
              </a:ext>
            </a:extLst>
          </p:cNvPr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F418F862-819D-4292-A89F-E5114E23B227}"/>
              </a:ext>
            </a:extLst>
          </p:cNvPr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AEF2F7-7D93-495B-BCA8-2C2368A4FD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36" y="965886"/>
            <a:ext cx="2761129" cy="79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 animBg="1"/>
      <p:bldP spid="12" grpId="0" animBg="1"/>
      <p:bldP spid="17" grpId="0" animBg="1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77B1152-CA6C-490C-A8FC-8B15D5D09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643" y="1731147"/>
            <a:ext cx="1283075" cy="4860235"/>
            <a:chOff x="1763643" y="1731147"/>
            <a:chExt cx="1283075" cy="4860235"/>
          </a:xfrm>
          <a:solidFill>
            <a:srgbClr val="C00000"/>
          </a:solidFill>
        </p:grpSpPr>
        <p:sp>
          <p:nvSpPr>
            <p:cNvPr id="37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学论网-www.xuelun.me"/>
            <p:cNvSpPr/>
            <p:nvPr/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学论网-www.xuelun.me"/>
            <p:cNvSpPr/>
            <p:nvPr/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学论网-www.xuelun.me"/>
          <p:cNvSpPr/>
          <p:nvPr/>
        </p:nvSpPr>
        <p:spPr>
          <a:xfrm>
            <a:off x="1947980" y="1924496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</p:txBody>
      </p:sp>
      <p:sp>
        <p:nvSpPr>
          <p:cNvPr id="42" name="学论网-www.xuelun.me"/>
          <p:cNvSpPr/>
          <p:nvPr/>
        </p:nvSpPr>
        <p:spPr>
          <a:xfrm>
            <a:off x="1947980" y="3113658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43" name="学论网-www.xuelun.me"/>
          <p:cNvSpPr/>
          <p:nvPr/>
        </p:nvSpPr>
        <p:spPr>
          <a:xfrm>
            <a:off x="1947980" y="4302820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</a:p>
        </p:txBody>
      </p:sp>
      <p:sp>
        <p:nvSpPr>
          <p:cNvPr id="44" name="学论网-www.xuelun.me"/>
          <p:cNvSpPr/>
          <p:nvPr/>
        </p:nvSpPr>
        <p:spPr>
          <a:xfrm>
            <a:off x="1947980" y="5491982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3387763" y="1924496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6" name="学论网-www.xuelun.me"/>
          <p:cNvSpPr txBox="1"/>
          <p:nvPr/>
        </p:nvSpPr>
        <p:spPr>
          <a:xfrm>
            <a:off x="3387763" y="3113658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7" name="学论网-www.xuelun.me"/>
          <p:cNvSpPr txBox="1"/>
          <p:nvPr/>
        </p:nvSpPr>
        <p:spPr>
          <a:xfrm>
            <a:off x="3387763" y="4388743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8" name="学论网-www.xuelun.me"/>
          <p:cNvSpPr txBox="1"/>
          <p:nvPr/>
        </p:nvSpPr>
        <p:spPr>
          <a:xfrm>
            <a:off x="3387763" y="5579850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D578C1D-0F23-4A07-8C40-398438D7C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39" name="矩形 38"/>
          <p:cNvSpPr/>
          <p:nvPr/>
        </p:nvSpPr>
        <p:spPr>
          <a:xfrm>
            <a:off x="1287126" y="2689751"/>
            <a:ext cx="824856" cy="28520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国内外现状分析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2393518" y="2154532"/>
            <a:ext cx="180000" cy="3922496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721401" y="2154532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主要研究热点</a:t>
            </a:r>
          </a:p>
        </p:txBody>
      </p:sp>
      <p:sp>
        <p:nvSpPr>
          <p:cNvPr id="42" name="矩形 41"/>
          <p:cNvSpPr/>
          <p:nvPr/>
        </p:nvSpPr>
        <p:spPr>
          <a:xfrm>
            <a:off x="2721401" y="3827780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主要研究趋势</a:t>
            </a:r>
          </a:p>
        </p:txBody>
      </p:sp>
      <p:sp>
        <p:nvSpPr>
          <p:cNvPr id="43" name="矩形 42"/>
          <p:cNvSpPr/>
          <p:nvPr/>
        </p:nvSpPr>
        <p:spPr>
          <a:xfrm>
            <a:off x="2721401" y="5501028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研究应用领域</a:t>
            </a:r>
          </a:p>
        </p:txBody>
      </p:sp>
      <p:sp>
        <p:nvSpPr>
          <p:cNvPr id="44" name="左大括号 43"/>
          <p:cNvSpPr/>
          <p:nvPr/>
        </p:nvSpPr>
        <p:spPr>
          <a:xfrm>
            <a:off x="4911630" y="3487130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>
            <a:off x="4911630" y="1813882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>
            <a:off x="4911630" y="5160378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126399" y="1796201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48" name="矩形 47"/>
          <p:cNvSpPr/>
          <p:nvPr/>
        </p:nvSpPr>
        <p:spPr>
          <a:xfrm>
            <a:off x="5126399" y="3488377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49" name="矩形 48"/>
          <p:cNvSpPr/>
          <p:nvPr/>
        </p:nvSpPr>
        <p:spPr>
          <a:xfrm>
            <a:off x="5126399" y="5174665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B418B98-3948-458E-892B-22575B4DA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</a:t>
            </a: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69962" y="1592693"/>
            <a:ext cx="2430942" cy="4770866"/>
            <a:chOff x="5287963" y="2346952"/>
            <a:chExt cx="1611313" cy="31623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287963" y="2346952"/>
              <a:ext cx="1611313" cy="1192212"/>
              <a:chOff x="5287963" y="1844676"/>
              <a:chExt cx="1611313" cy="1192212"/>
            </a:xfrm>
          </p:grpSpPr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V="1">
                <a:off x="6091238" y="1844676"/>
                <a:ext cx="0" cy="239713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 flipV="1">
                <a:off x="6370638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11"/>
              <p:cNvSpPr>
                <a:spLocks noChangeShapeType="1"/>
              </p:cNvSpPr>
              <p:nvPr/>
            </p:nvSpPr>
            <p:spPr bwMode="auto">
              <a:xfrm flipV="1">
                <a:off x="6573838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12"/>
              <p:cNvSpPr>
                <a:spLocks noChangeShapeType="1"/>
              </p:cNvSpPr>
              <p:nvPr/>
            </p:nvSpPr>
            <p:spPr bwMode="auto">
              <a:xfrm>
                <a:off x="6646863" y="2638426"/>
                <a:ext cx="252413" cy="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>
                <a:off x="6573838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14"/>
              <p:cNvSpPr>
                <a:spLocks noChangeShapeType="1"/>
              </p:cNvSpPr>
              <p:nvPr/>
            </p:nvSpPr>
            <p:spPr bwMode="auto">
              <a:xfrm flipH="1" flipV="1">
                <a:off x="5689600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15"/>
              <p:cNvSpPr>
                <a:spLocks noChangeShapeType="1"/>
              </p:cNvSpPr>
              <p:nvPr/>
            </p:nvSpPr>
            <p:spPr bwMode="auto">
              <a:xfrm flipH="1" flipV="1">
                <a:off x="5397500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 flipH="1">
                <a:off x="5287963" y="2638426"/>
                <a:ext cx="244475" cy="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17"/>
              <p:cNvSpPr>
                <a:spLocks noChangeShapeType="1"/>
              </p:cNvSpPr>
              <p:nvPr/>
            </p:nvSpPr>
            <p:spPr bwMode="auto">
              <a:xfrm flipH="1">
                <a:off x="5397500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86425" y="2720014"/>
              <a:ext cx="809625" cy="1139825"/>
              <a:chOff x="5686425" y="2217738"/>
              <a:chExt cx="809625" cy="1139825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6091238" y="2336801"/>
                <a:ext cx="282575" cy="282575"/>
              </a:xfrm>
              <a:custGeom>
                <a:avLst/>
                <a:gdLst>
                  <a:gd name="T0" fmla="*/ 146 w 146"/>
                  <a:gd name="T1" fmla="*/ 147 h 147"/>
                  <a:gd name="T2" fmla="*/ 0 w 146"/>
                  <a:gd name="T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6" h="147">
                    <a:moveTo>
                      <a:pt x="146" y="147"/>
                    </a:moveTo>
                    <a:cubicBezTo>
                      <a:pt x="146" y="66"/>
                      <a:pt x="81" y="0"/>
                      <a:pt x="0" y="0"/>
                    </a:cubicBezTo>
                  </a:path>
                </a:pathLst>
              </a:cu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6143625" y="2800351"/>
                <a:ext cx="104775" cy="422275"/>
              </a:xfrm>
              <a:custGeom>
                <a:avLst/>
                <a:gdLst>
                  <a:gd name="T0" fmla="*/ 23 w 66"/>
                  <a:gd name="T1" fmla="*/ 266 h 266"/>
                  <a:gd name="T2" fmla="*/ 0 w 66"/>
                  <a:gd name="T3" fmla="*/ 262 h 266"/>
                  <a:gd name="T4" fmla="*/ 44 w 66"/>
                  <a:gd name="T5" fmla="*/ 0 h 266"/>
                  <a:gd name="T6" fmla="*/ 66 w 66"/>
                  <a:gd name="T7" fmla="*/ 4 h 266"/>
                  <a:gd name="T8" fmla="*/ 23 w 66"/>
                  <a:gd name="T9" fmla="*/ 266 h 266"/>
                  <a:gd name="T10" fmla="*/ 23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23" y="266"/>
                    </a:moveTo>
                    <a:lnTo>
                      <a:pt x="0" y="262"/>
                    </a:lnTo>
                    <a:lnTo>
                      <a:pt x="44" y="0"/>
                    </a:lnTo>
                    <a:lnTo>
                      <a:pt x="66" y="4"/>
                    </a:lnTo>
                    <a:lnTo>
                      <a:pt x="23" y="266"/>
                    </a:lnTo>
                    <a:lnTo>
                      <a:pt x="23" y="266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5932488" y="2800351"/>
                <a:ext cx="104775" cy="422275"/>
              </a:xfrm>
              <a:custGeom>
                <a:avLst/>
                <a:gdLst>
                  <a:gd name="T0" fmla="*/ 44 w 66"/>
                  <a:gd name="T1" fmla="*/ 266 h 266"/>
                  <a:gd name="T2" fmla="*/ 0 w 66"/>
                  <a:gd name="T3" fmla="*/ 4 h 266"/>
                  <a:gd name="T4" fmla="*/ 23 w 66"/>
                  <a:gd name="T5" fmla="*/ 0 h 266"/>
                  <a:gd name="T6" fmla="*/ 66 w 66"/>
                  <a:gd name="T7" fmla="*/ 262 h 266"/>
                  <a:gd name="T8" fmla="*/ 44 w 66"/>
                  <a:gd name="T9" fmla="*/ 266 h 266"/>
                  <a:gd name="T10" fmla="*/ 44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44" y="26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66" y="262"/>
                    </a:lnTo>
                    <a:lnTo>
                      <a:pt x="44" y="266"/>
                    </a:lnTo>
                    <a:lnTo>
                      <a:pt x="44" y="266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959475" y="2801938"/>
                <a:ext cx="269875" cy="58738"/>
              </a:xfrm>
              <a:custGeom>
                <a:avLst/>
                <a:gdLst>
                  <a:gd name="T0" fmla="*/ 139 w 139"/>
                  <a:gd name="T1" fmla="*/ 30 h 30"/>
                  <a:gd name="T2" fmla="*/ 126 w 139"/>
                  <a:gd name="T3" fmla="*/ 17 h 30"/>
                  <a:gd name="T4" fmla="*/ 122 w 139"/>
                  <a:gd name="T5" fmla="*/ 10 h 30"/>
                  <a:gd name="T6" fmla="*/ 118 w 139"/>
                  <a:gd name="T7" fmla="*/ 17 h 30"/>
                  <a:gd name="T8" fmla="*/ 104 w 139"/>
                  <a:gd name="T9" fmla="*/ 30 h 30"/>
                  <a:gd name="T10" fmla="*/ 91 w 139"/>
                  <a:gd name="T11" fmla="*/ 17 h 30"/>
                  <a:gd name="T12" fmla="*/ 87 w 139"/>
                  <a:gd name="T13" fmla="*/ 10 h 30"/>
                  <a:gd name="T14" fmla="*/ 83 w 139"/>
                  <a:gd name="T15" fmla="*/ 17 h 30"/>
                  <a:gd name="T16" fmla="*/ 70 w 139"/>
                  <a:gd name="T17" fmla="*/ 30 h 30"/>
                  <a:gd name="T18" fmla="*/ 57 w 139"/>
                  <a:gd name="T19" fmla="*/ 17 h 30"/>
                  <a:gd name="T20" fmla="*/ 52 w 139"/>
                  <a:gd name="T21" fmla="*/ 10 h 30"/>
                  <a:gd name="T22" fmla="*/ 48 w 139"/>
                  <a:gd name="T23" fmla="*/ 17 h 30"/>
                  <a:gd name="T24" fmla="*/ 35 w 139"/>
                  <a:gd name="T25" fmla="*/ 30 h 30"/>
                  <a:gd name="T26" fmla="*/ 22 w 139"/>
                  <a:gd name="T27" fmla="*/ 17 h 30"/>
                  <a:gd name="T28" fmla="*/ 18 w 139"/>
                  <a:gd name="T29" fmla="*/ 10 h 30"/>
                  <a:gd name="T30" fmla="*/ 13 w 139"/>
                  <a:gd name="T31" fmla="*/ 17 h 30"/>
                  <a:gd name="T32" fmla="*/ 0 w 139"/>
                  <a:gd name="T33" fmla="*/ 30 h 30"/>
                  <a:gd name="T34" fmla="*/ 0 w 139"/>
                  <a:gd name="T35" fmla="*/ 20 h 30"/>
                  <a:gd name="T36" fmla="*/ 4 w 139"/>
                  <a:gd name="T37" fmla="*/ 13 h 30"/>
                  <a:gd name="T38" fmla="*/ 18 w 139"/>
                  <a:gd name="T39" fmla="*/ 0 h 30"/>
                  <a:gd name="T40" fmla="*/ 31 w 139"/>
                  <a:gd name="T41" fmla="*/ 13 h 30"/>
                  <a:gd name="T42" fmla="*/ 35 w 139"/>
                  <a:gd name="T43" fmla="*/ 20 h 30"/>
                  <a:gd name="T44" fmla="*/ 39 w 139"/>
                  <a:gd name="T45" fmla="*/ 13 h 30"/>
                  <a:gd name="T46" fmla="*/ 52 w 139"/>
                  <a:gd name="T47" fmla="*/ 0 h 30"/>
                  <a:gd name="T48" fmla="*/ 65 w 139"/>
                  <a:gd name="T49" fmla="*/ 13 h 30"/>
                  <a:gd name="T50" fmla="*/ 70 w 139"/>
                  <a:gd name="T51" fmla="*/ 20 h 30"/>
                  <a:gd name="T52" fmla="*/ 74 w 139"/>
                  <a:gd name="T53" fmla="*/ 13 h 30"/>
                  <a:gd name="T54" fmla="*/ 87 w 139"/>
                  <a:gd name="T55" fmla="*/ 0 h 30"/>
                  <a:gd name="T56" fmla="*/ 100 w 139"/>
                  <a:gd name="T57" fmla="*/ 13 h 30"/>
                  <a:gd name="T58" fmla="*/ 104 w 139"/>
                  <a:gd name="T59" fmla="*/ 20 h 30"/>
                  <a:gd name="T60" fmla="*/ 109 w 139"/>
                  <a:gd name="T61" fmla="*/ 13 h 30"/>
                  <a:gd name="T62" fmla="*/ 122 w 139"/>
                  <a:gd name="T63" fmla="*/ 0 h 30"/>
                  <a:gd name="T64" fmla="*/ 135 w 139"/>
                  <a:gd name="T65" fmla="*/ 13 h 30"/>
                  <a:gd name="T66" fmla="*/ 139 w 139"/>
                  <a:gd name="T67" fmla="*/ 20 h 30"/>
                  <a:gd name="T68" fmla="*/ 139 w 139"/>
                  <a:gd name="T6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9" h="30">
                    <a:moveTo>
                      <a:pt x="139" y="30"/>
                    </a:moveTo>
                    <a:cubicBezTo>
                      <a:pt x="132" y="30"/>
                      <a:pt x="128" y="22"/>
                      <a:pt x="126" y="17"/>
                    </a:cubicBezTo>
                    <a:cubicBezTo>
                      <a:pt x="125" y="15"/>
                      <a:pt x="123" y="10"/>
                      <a:pt x="122" y="10"/>
                    </a:cubicBezTo>
                    <a:cubicBezTo>
                      <a:pt x="121" y="10"/>
                      <a:pt x="119" y="15"/>
                      <a:pt x="118" y="17"/>
                    </a:cubicBezTo>
                    <a:cubicBezTo>
                      <a:pt x="115" y="22"/>
                      <a:pt x="112" y="30"/>
                      <a:pt x="104" y="30"/>
                    </a:cubicBezTo>
                    <a:cubicBezTo>
                      <a:pt x="97" y="30"/>
                      <a:pt x="94" y="22"/>
                      <a:pt x="91" y="17"/>
                    </a:cubicBezTo>
                    <a:cubicBezTo>
                      <a:pt x="90" y="15"/>
                      <a:pt x="88" y="10"/>
                      <a:pt x="87" y="10"/>
                    </a:cubicBezTo>
                    <a:cubicBezTo>
                      <a:pt x="86" y="10"/>
                      <a:pt x="84" y="15"/>
                      <a:pt x="83" y="17"/>
                    </a:cubicBezTo>
                    <a:cubicBezTo>
                      <a:pt x="80" y="22"/>
                      <a:pt x="77" y="30"/>
                      <a:pt x="70" y="30"/>
                    </a:cubicBezTo>
                    <a:cubicBezTo>
                      <a:pt x="62" y="30"/>
                      <a:pt x="59" y="22"/>
                      <a:pt x="57" y="17"/>
                    </a:cubicBezTo>
                    <a:cubicBezTo>
                      <a:pt x="56" y="15"/>
                      <a:pt x="53" y="10"/>
                      <a:pt x="52" y="10"/>
                    </a:cubicBezTo>
                    <a:cubicBezTo>
                      <a:pt x="51" y="10"/>
                      <a:pt x="49" y="15"/>
                      <a:pt x="48" y="17"/>
                    </a:cubicBezTo>
                    <a:cubicBezTo>
                      <a:pt x="46" y="22"/>
                      <a:pt x="42" y="30"/>
                      <a:pt x="35" y="30"/>
                    </a:cubicBezTo>
                    <a:cubicBezTo>
                      <a:pt x="27" y="30"/>
                      <a:pt x="24" y="22"/>
                      <a:pt x="22" y="17"/>
                    </a:cubicBezTo>
                    <a:cubicBezTo>
                      <a:pt x="21" y="15"/>
                      <a:pt x="19" y="10"/>
                      <a:pt x="18" y="10"/>
                    </a:cubicBezTo>
                    <a:cubicBezTo>
                      <a:pt x="16" y="10"/>
                      <a:pt x="14" y="15"/>
                      <a:pt x="13" y="17"/>
                    </a:cubicBezTo>
                    <a:cubicBezTo>
                      <a:pt x="11" y="22"/>
                      <a:pt x="8" y="30"/>
                      <a:pt x="0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3" y="15"/>
                      <a:pt x="4" y="13"/>
                    </a:cubicBezTo>
                    <a:cubicBezTo>
                      <a:pt x="7" y="8"/>
                      <a:pt x="10" y="0"/>
                      <a:pt x="18" y="0"/>
                    </a:cubicBezTo>
                    <a:cubicBezTo>
                      <a:pt x="25" y="0"/>
                      <a:pt x="28" y="8"/>
                      <a:pt x="31" y="13"/>
                    </a:cubicBezTo>
                    <a:cubicBezTo>
                      <a:pt x="32" y="15"/>
                      <a:pt x="34" y="20"/>
                      <a:pt x="35" y="20"/>
                    </a:cubicBezTo>
                    <a:cubicBezTo>
                      <a:pt x="36" y="20"/>
                      <a:pt x="38" y="15"/>
                      <a:pt x="39" y="13"/>
                    </a:cubicBezTo>
                    <a:cubicBezTo>
                      <a:pt x="42" y="8"/>
                      <a:pt x="45" y="0"/>
                      <a:pt x="52" y="0"/>
                    </a:cubicBezTo>
                    <a:cubicBezTo>
                      <a:pt x="60" y="0"/>
                      <a:pt x="63" y="8"/>
                      <a:pt x="65" y="13"/>
                    </a:cubicBezTo>
                    <a:cubicBezTo>
                      <a:pt x="66" y="15"/>
                      <a:pt x="68" y="20"/>
                      <a:pt x="70" y="20"/>
                    </a:cubicBezTo>
                    <a:cubicBezTo>
                      <a:pt x="71" y="20"/>
                      <a:pt x="73" y="15"/>
                      <a:pt x="74" y="13"/>
                    </a:cubicBezTo>
                    <a:cubicBezTo>
                      <a:pt x="76" y="8"/>
                      <a:pt x="80" y="0"/>
                      <a:pt x="87" y="0"/>
                    </a:cubicBezTo>
                    <a:cubicBezTo>
                      <a:pt x="95" y="0"/>
                      <a:pt x="98" y="8"/>
                      <a:pt x="100" y="13"/>
                    </a:cubicBezTo>
                    <a:cubicBezTo>
                      <a:pt x="101" y="15"/>
                      <a:pt x="103" y="20"/>
                      <a:pt x="104" y="20"/>
                    </a:cubicBezTo>
                    <a:cubicBezTo>
                      <a:pt x="106" y="20"/>
                      <a:pt x="108" y="15"/>
                      <a:pt x="109" y="13"/>
                    </a:cubicBezTo>
                    <a:cubicBezTo>
                      <a:pt x="111" y="8"/>
                      <a:pt x="114" y="0"/>
                      <a:pt x="122" y="0"/>
                    </a:cubicBezTo>
                    <a:cubicBezTo>
                      <a:pt x="129" y="0"/>
                      <a:pt x="132" y="8"/>
                      <a:pt x="135" y="13"/>
                    </a:cubicBezTo>
                    <a:cubicBezTo>
                      <a:pt x="136" y="15"/>
                      <a:pt x="138" y="20"/>
                      <a:pt x="139" y="20"/>
                    </a:cubicBezTo>
                    <a:cubicBezTo>
                      <a:pt x="139" y="30"/>
                      <a:pt x="139" y="30"/>
                      <a:pt x="139" y="30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5686425" y="2217738"/>
                <a:ext cx="809625" cy="973138"/>
              </a:xfrm>
              <a:custGeom>
                <a:avLst/>
                <a:gdLst>
                  <a:gd name="T0" fmla="*/ 0 w 418"/>
                  <a:gd name="T1" fmla="*/ 209 h 506"/>
                  <a:gd name="T2" fmla="*/ 209 w 418"/>
                  <a:gd name="T3" fmla="*/ 0 h 506"/>
                  <a:gd name="T4" fmla="*/ 418 w 418"/>
                  <a:gd name="T5" fmla="*/ 209 h 506"/>
                  <a:gd name="T6" fmla="*/ 334 w 418"/>
                  <a:gd name="T7" fmla="*/ 414 h 506"/>
                  <a:gd name="T8" fmla="*/ 315 w 418"/>
                  <a:gd name="T9" fmla="*/ 506 h 506"/>
                  <a:gd name="T10" fmla="*/ 224 w 418"/>
                  <a:gd name="T11" fmla="*/ 506 h 506"/>
                  <a:gd name="T12" fmla="*/ 194 w 418"/>
                  <a:gd name="T13" fmla="*/ 506 h 506"/>
                  <a:gd name="T14" fmla="*/ 102 w 418"/>
                  <a:gd name="T15" fmla="*/ 506 h 506"/>
                  <a:gd name="T16" fmla="*/ 83 w 418"/>
                  <a:gd name="T17" fmla="*/ 414 h 506"/>
                  <a:gd name="T18" fmla="*/ 0 w 418"/>
                  <a:gd name="T19" fmla="*/ 20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" h="506">
                    <a:moveTo>
                      <a:pt x="0" y="209"/>
                    </a:moveTo>
                    <a:cubicBezTo>
                      <a:pt x="0" y="93"/>
                      <a:pt x="93" y="0"/>
                      <a:pt x="209" y="0"/>
                    </a:cubicBezTo>
                    <a:cubicBezTo>
                      <a:pt x="325" y="0"/>
                      <a:pt x="418" y="93"/>
                      <a:pt x="418" y="209"/>
                    </a:cubicBezTo>
                    <a:cubicBezTo>
                      <a:pt x="418" y="216"/>
                      <a:pt x="413" y="312"/>
                      <a:pt x="334" y="414"/>
                    </a:cubicBezTo>
                    <a:cubicBezTo>
                      <a:pt x="311" y="445"/>
                      <a:pt x="315" y="506"/>
                      <a:pt x="315" y="506"/>
                    </a:cubicBezTo>
                    <a:cubicBezTo>
                      <a:pt x="283" y="506"/>
                      <a:pt x="256" y="506"/>
                      <a:pt x="224" y="506"/>
                    </a:cubicBezTo>
                    <a:cubicBezTo>
                      <a:pt x="214" y="506"/>
                      <a:pt x="204" y="506"/>
                      <a:pt x="194" y="506"/>
                    </a:cubicBezTo>
                    <a:cubicBezTo>
                      <a:pt x="162" y="506"/>
                      <a:pt x="134" y="506"/>
                      <a:pt x="102" y="506"/>
                    </a:cubicBezTo>
                    <a:cubicBezTo>
                      <a:pt x="102" y="506"/>
                      <a:pt x="106" y="445"/>
                      <a:pt x="83" y="414"/>
                    </a:cubicBezTo>
                    <a:cubicBezTo>
                      <a:pt x="5" y="312"/>
                      <a:pt x="0" y="216"/>
                      <a:pt x="0" y="209"/>
                    </a:cubicBezTo>
                    <a:close/>
                  </a:path>
                </a:pathLst>
              </a:cu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5897563" y="3273426"/>
                <a:ext cx="385763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5926138" y="3357563"/>
                <a:ext cx="330200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664200" y="3937627"/>
              <a:ext cx="1074738" cy="1571625"/>
              <a:chOff x="5664200" y="3435351"/>
              <a:chExt cx="1074738" cy="1571625"/>
            </a:xfrm>
          </p:grpSpPr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>
                <a:off x="5975350" y="3435351"/>
                <a:ext cx="231775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/>
              <p:nvPr/>
            </p:nvSpPr>
            <p:spPr bwMode="auto">
              <a:xfrm>
                <a:off x="5880100" y="3644901"/>
                <a:ext cx="795338" cy="317500"/>
              </a:xfrm>
              <a:custGeom>
                <a:avLst/>
                <a:gdLst>
                  <a:gd name="T0" fmla="*/ 327 w 410"/>
                  <a:gd name="T1" fmla="*/ 0 h 165"/>
                  <a:gd name="T2" fmla="*/ 410 w 410"/>
                  <a:gd name="T3" fmla="*/ 82 h 165"/>
                  <a:gd name="T4" fmla="*/ 410 w 410"/>
                  <a:gd name="T5" fmla="*/ 82 h 165"/>
                  <a:gd name="T6" fmla="*/ 327 w 410"/>
                  <a:gd name="T7" fmla="*/ 165 h 165"/>
                  <a:gd name="T8" fmla="*/ 0 w 410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165">
                    <a:moveTo>
                      <a:pt x="327" y="0"/>
                    </a:moveTo>
                    <a:cubicBezTo>
                      <a:pt x="373" y="0"/>
                      <a:pt x="410" y="37"/>
                      <a:pt x="410" y="82"/>
                    </a:cubicBezTo>
                    <a:cubicBezTo>
                      <a:pt x="410" y="82"/>
                      <a:pt x="410" y="82"/>
                      <a:pt x="410" y="82"/>
                    </a:cubicBezTo>
                    <a:cubicBezTo>
                      <a:pt x="410" y="128"/>
                      <a:pt x="373" y="165"/>
                      <a:pt x="327" y="165"/>
                    </a:cubicBezTo>
                    <a:cubicBezTo>
                      <a:pt x="0" y="165"/>
                      <a:pt x="0" y="165"/>
                      <a:pt x="0" y="165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/>
              <p:nvPr/>
            </p:nvSpPr>
            <p:spPr bwMode="auto">
              <a:xfrm>
                <a:off x="6116638" y="4364038"/>
                <a:ext cx="622300" cy="642938"/>
              </a:xfrm>
              <a:custGeom>
                <a:avLst/>
                <a:gdLst>
                  <a:gd name="T0" fmla="*/ 213 w 321"/>
                  <a:gd name="T1" fmla="*/ 0 h 334"/>
                  <a:gd name="T2" fmla="*/ 321 w 321"/>
                  <a:gd name="T3" fmla="*/ 108 h 334"/>
                  <a:gd name="T4" fmla="*/ 321 w 321"/>
                  <a:gd name="T5" fmla="*/ 108 h 334"/>
                  <a:gd name="T6" fmla="*/ 213 w 321"/>
                  <a:gd name="T7" fmla="*/ 216 h 334"/>
                  <a:gd name="T8" fmla="*/ 0 w 321"/>
                  <a:gd name="T9" fmla="*/ 216 h 334"/>
                  <a:gd name="T10" fmla="*/ 0 w 321"/>
                  <a:gd name="T11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334">
                    <a:moveTo>
                      <a:pt x="213" y="0"/>
                    </a:moveTo>
                    <a:cubicBezTo>
                      <a:pt x="273" y="0"/>
                      <a:pt x="321" y="49"/>
                      <a:pt x="321" y="108"/>
                    </a:cubicBezTo>
                    <a:cubicBezTo>
                      <a:pt x="321" y="108"/>
                      <a:pt x="321" y="108"/>
                      <a:pt x="321" y="108"/>
                    </a:cubicBezTo>
                    <a:cubicBezTo>
                      <a:pt x="321" y="168"/>
                      <a:pt x="273" y="216"/>
                      <a:pt x="213" y="21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4"/>
              <p:cNvSpPr/>
              <p:nvPr/>
            </p:nvSpPr>
            <p:spPr bwMode="auto">
              <a:xfrm>
                <a:off x="5664200" y="3962401"/>
                <a:ext cx="879475" cy="401638"/>
              </a:xfrm>
              <a:custGeom>
                <a:avLst/>
                <a:gdLst>
                  <a:gd name="T0" fmla="*/ 453 w 453"/>
                  <a:gd name="T1" fmla="*/ 208 h 208"/>
                  <a:gd name="T2" fmla="*/ 104 w 453"/>
                  <a:gd name="T3" fmla="*/ 208 h 208"/>
                  <a:gd name="T4" fmla="*/ 0 w 453"/>
                  <a:gd name="T5" fmla="*/ 104 h 208"/>
                  <a:gd name="T6" fmla="*/ 0 w 453"/>
                  <a:gd name="T7" fmla="*/ 104 h 208"/>
                  <a:gd name="T8" fmla="*/ 104 w 453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08">
                    <a:moveTo>
                      <a:pt x="453" y="208"/>
                    </a:moveTo>
                    <a:cubicBezTo>
                      <a:pt x="104" y="208"/>
                      <a:pt x="104" y="208"/>
                      <a:pt x="104" y="208"/>
                    </a:cubicBezTo>
                    <a:cubicBezTo>
                      <a:pt x="47" y="208"/>
                      <a:pt x="0" y="161"/>
                      <a:pt x="0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46"/>
                      <a:pt x="47" y="0"/>
                      <a:pt x="104" y="0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6097588" y="3479801"/>
                <a:ext cx="415925" cy="165100"/>
              </a:xfrm>
              <a:custGeom>
                <a:avLst/>
                <a:gdLst>
                  <a:gd name="T0" fmla="*/ 215 w 215"/>
                  <a:gd name="T1" fmla="*/ 86 h 86"/>
                  <a:gd name="T2" fmla="*/ 86 w 215"/>
                  <a:gd name="T3" fmla="*/ 86 h 86"/>
                  <a:gd name="T4" fmla="*/ 0 w 215"/>
                  <a:gd name="T5" fmla="*/ 0 h 86"/>
                  <a:gd name="T6" fmla="*/ 0 w 215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86">
                    <a:moveTo>
                      <a:pt x="215" y="86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39" y="86"/>
                      <a:pt x="0" y="48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412583" y="1529229"/>
            <a:ext cx="6192771" cy="862197"/>
            <a:chOff x="4910249" y="2291348"/>
            <a:chExt cx="3612014" cy="646647"/>
          </a:xfrm>
        </p:grpSpPr>
        <p:sp>
          <p:nvSpPr>
            <p:cNvPr id="54" name="学论网-专注原创-www.xuelun.me"/>
            <p:cNvSpPr/>
            <p:nvPr/>
          </p:nvSpPr>
          <p:spPr>
            <a:xfrm>
              <a:off x="5296526" y="2291348"/>
              <a:ext cx="3225737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学论网-专注原创-www.xuelun.me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412583" y="2759296"/>
            <a:ext cx="6472464" cy="829945"/>
            <a:chOff x="4910249" y="3082161"/>
            <a:chExt cx="4266706" cy="622458"/>
          </a:xfrm>
        </p:grpSpPr>
        <p:sp>
          <p:nvSpPr>
            <p:cNvPr id="57" name="学论网-专注原创-www.xuelun.me"/>
            <p:cNvSpPr txBox="1"/>
            <p:nvPr/>
          </p:nvSpPr>
          <p:spPr>
            <a:xfrm>
              <a:off x="5346848" y="3082161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8" name="学论网-专注原创-www.xuelun.me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12583" y="3972218"/>
            <a:ext cx="6472462" cy="829945"/>
            <a:chOff x="4910249" y="3833763"/>
            <a:chExt cx="4266705" cy="622458"/>
          </a:xfrm>
        </p:grpSpPr>
        <p:sp>
          <p:nvSpPr>
            <p:cNvPr id="60" name="学论网-专注原创-www.xuelun.me"/>
            <p:cNvSpPr txBox="1"/>
            <p:nvPr/>
          </p:nvSpPr>
          <p:spPr>
            <a:xfrm>
              <a:off x="5346847" y="3833763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1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412583" y="5185140"/>
            <a:ext cx="6472465" cy="829945"/>
            <a:chOff x="4910249" y="3848597"/>
            <a:chExt cx="4266707" cy="622458"/>
          </a:xfrm>
        </p:grpSpPr>
        <p:sp>
          <p:nvSpPr>
            <p:cNvPr id="63" name="学论网-专注原创-www.xuelun.me"/>
            <p:cNvSpPr txBox="1"/>
            <p:nvPr/>
          </p:nvSpPr>
          <p:spPr>
            <a:xfrm>
              <a:off x="5346848" y="3848597"/>
              <a:ext cx="3830108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4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62AB9143-3DB5-485F-9AC7-863AE8E23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6B64D4-3879-4CBC-A503-1851EE4EA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70121A1-6669-438A-B514-D8F808E0C37D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63D50B-460B-4A6B-A803-8DEC9027B455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B0676A4A-AE62-4A6A-82F1-E4A3E54931C0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BBB042D0-614B-4443-AFDB-1996D1298FC3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D922D-E886-4C67-99F9-AC6843987F7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C45F570-2B0D-47C6-9DC9-8DB1FE2FF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研究思路概述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488069" y="2327091"/>
            <a:ext cx="3099132" cy="3609203"/>
            <a:chOff x="4240050" y="1789889"/>
            <a:chExt cx="3689782" cy="4297066"/>
          </a:xfrm>
          <a:solidFill>
            <a:srgbClr val="C00000"/>
          </a:solidFill>
        </p:grpSpPr>
        <p:sp>
          <p:nvSpPr>
            <p:cNvPr id="17" name="Freeform 59"/>
            <p:cNvSpPr/>
            <p:nvPr/>
          </p:nvSpPr>
          <p:spPr bwMode="auto">
            <a:xfrm>
              <a:off x="5532949" y="4115815"/>
              <a:ext cx="102289" cy="100446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5 w 47"/>
                <a:gd name="T7" fmla="*/ 33 h 46"/>
                <a:gd name="T8" fmla="*/ 47 w 47"/>
                <a:gd name="T9" fmla="*/ 23 h 46"/>
                <a:gd name="T10" fmla="*/ 47 w 47"/>
                <a:gd name="T11" fmla="*/ 19 h 46"/>
                <a:gd name="T12" fmla="*/ 24 w 47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3" y="46"/>
                    <a:pt x="41" y="41"/>
                    <a:pt x="45" y="33"/>
                  </a:cubicBezTo>
                  <a:cubicBezTo>
                    <a:pt x="46" y="30"/>
                    <a:pt x="47" y="27"/>
                    <a:pt x="47" y="23"/>
                  </a:cubicBezTo>
                  <a:cubicBezTo>
                    <a:pt x="47" y="22"/>
                    <a:pt x="47" y="20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4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5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6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7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8"/>
            <p:cNvSpPr/>
            <p:nvPr/>
          </p:nvSpPr>
          <p:spPr bwMode="auto">
            <a:xfrm>
              <a:off x="6846120" y="2683767"/>
              <a:ext cx="879134" cy="590697"/>
            </a:xfrm>
            <a:custGeom>
              <a:avLst/>
              <a:gdLst>
                <a:gd name="T0" fmla="*/ 0 w 403"/>
                <a:gd name="T1" fmla="*/ 14 h 271"/>
                <a:gd name="T2" fmla="*/ 165 w 403"/>
                <a:gd name="T3" fmla="*/ 14 h 271"/>
                <a:gd name="T4" fmla="*/ 324 w 403"/>
                <a:gd name="T5" fmla="*/ 80 h 271"/>
                <a:gd name="T6" fmla="*/ 390 w 403"/>
                <a:gd name="T7" fmla="*/ 239 h 271"/>
                <a:gd name="T8" fmla="*/ 390 w 403"/>
                <a:gd name="T9" fmla="*/ 271 h 271"/>
                <a:gd name="T10" fmla="*/ 403 w 403"/>
                <a:gd name="T11" fmla="*/ 271 h 271"/>
                <a:gd name="T12" fmla="*/ 403 w 403"/>
                <a:gd name="T13" fmla="*/ 239 h 271"/>
                <a:gd name="T14" fmla="*/ 165 w 403"/>
                <a:gd name="T15" fmla="*/ 0 h 271"/>
                <a:gd name="T16" fmla="*/ 0 w 403"/>
                <a:gd name="T17" fmla="*/ 0 h 271"/>
                <a:gd name="T18" fmla="*/ 0 w 403"/>
                <a:gd name="T19" fmla="*/ 1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0" y="14"/>
                  </a:moveTo>
                  <a:cubicBezTo>
                    <a:pt x="165" y="14"/>
                    <a:pt x="165" y="14"/>
                    <a:pt x="165" y="14"/>
                  </a:cubicBezTo>
                  <a:cubicBezTo>
                    <a:pt x="227" y="14"/>
                    <a:pt x="283" y="39"/>
                    <a:pt x="324" y="80"/>
                  </a:cubicBezTo>
                  <a:cubicBezTo>
                    <a:pt x="364" y="121"/>
                    <a:pt x="390" y="177"/>
                    <a:pt x="390" y="239"/>
                  </a:cubicBezTo>
                  <a:cubicBezTo>
                    <a:pt x="390" y="271"/>
                    <a:pt x="390" y="271"/>
                    <a:pt x="390" y="271"/>
                  </a:cubicBezTo>
                  <a:cubicBezTo>
                    <a:pt x="403" y="271"/>
                    <a:pt x="403" y="271"/>
                    <a:pt x="403" y="271"/>
                  </a:cubicBezTo>
                  <a:cubicBezTo>
                    <a:pt x="403" y="239"/>
                    <a:pt x="403" y="239"/>
                    <a:pt x="403" y="239"/>
                  </a:cubicBezTo>
                  <a:cubicBezTo>
                    <a:pt x="403" y="107"/>
                    <a:pt x="296" y="0"/>
                    <a:pt x="1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6730930" y="4562755"/>
              <a:ext cx="732612" cy="470899"/>
            </a:xfrm>
            <a:custGeom>
              <a:avLst/>
              <a:gdLst>
                <a:gd name="T0" fmla="*/ 0 w 336"/>
                <a:gd name="T1" fmla="*/ 216 h 216"/>
                <a:gd name="T2" fmla="*/ 228 w 336"/>
                <a:gd name="T3" fmla="*/ 216 h 216"/>
                <a:gd name="T4" fmla="*/ 336 w 336"/>
                <a:gd name="T5" fmla="*/ 108 h 216"/>
                <a:gd name="T6" fmla="*/ 228 w 336"/>
                <a:gd name="T7" fmla="*/ 0 h 216"/>
                <a:gd name="T8" fmla="*/ 205 w 336"/>
                <a:gd name="T9" fmla="*/ 0 h 216"/>
                <a:gd name="T10" fmla="*/ 205 w 336"/>
                <a:gd name="T11" fmla="*/ 13 h 216"/>
                <a:gd name="T12" fmla="*/ 228 w 336"/>
                <a:gd name="T13" fmla="*/ 13 h 216"/>
                <a:gd name="T14" fmla="*/ 295 w 336"/>
                <a:gd name="T15" fmla="*/ 41 h 216"/>
                <a:gd name="T16" fmla="*/ 322 w 336"/>
                <a:gd name="T17" fmla="*/ 108 h 216"/>
                <a:gd name="T18" fmla="*/ 295 w 336"/>
                <a:gd name="T19" fmla="*/ 174 h 216"/>
                <a:gd name="T20" fmla="*/ 228 w 336"/>
                <a:gd name="T21" fmla="*/ 202 h 216"/>
                <a:gd name="T22" fmla="*/ 0 w 336"/>
                <a:gd name="T23" fmla="*/ 202 h 216"/>
                <a:gd name="T24" fmla="*/ 0 w 336"/>
                <a:gd name="T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216">
                  <a:moveTo>
                    <a:pt x="0" y="216"/>
                  </a:moveTo>
                  <a:cubicBezTo>
                    <a:pt x="228" y="216"/>
                    <a:pt x="228" y="216"/>
                    <a:pt x="228" y="216"/>
                  </a:cubicBezTo>
                  <a:cubicBezTo>
                    <a:pt x="288" y="216"/>
                    <a:pt x="336" y="167"/>
                    <a:pt x="336" y="108"/>
                  </a:cubicBezTo>
                  <a:cubicBezTo>
                    <a:pt x="336" y="48"/>
                    <a:pt x="288" y="0"/>
                    <a:pt x="22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3"/>
                    <a:pt x="205" y="13"/>
                    <a:pt x="205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54" y="13"/>
                    <a:pt x="278" y="24"/>
                    <a:pt x="295" y="41"/>
                  </a:cubicBezTo>
                  <a:cubicBezTo>
                    <a:pt x="312" y="58"/>
                    <a:pt x="322" y="82"/>
                    <a:pt x="322" y="108"/>
                  </a:cubicBezTo>
                  <a:cubicBezTo>
                    <a:pt x="322" y="134"/>
                    <a:pt x="312" y="157"/>
                    <a:pt x="295" y="174"/>
                  </a:cubicBezTo>
                  <a:cubicBezTo>
                    <a:pt x="278" y="192"/>
                    <a:pt x="254" y="202"/>
                    <a:pt x="228" y="202"/>
                  </a:cubicBezTo>
                  <a:cubicBezTo>
                    <a:pt x="0" y="202"/>
                    <a:pt x="0" y="202"/>
                    <a:pt x="0" y="202"/>
                  </a:cubicBezTo>
                  <a:lnTo>
                    <a:pt x="0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0"/>
            <p:cNvSpPr/>
            <p:nvPr/>
          </p:nvSpPr>
          <p:spPr bwMode="auto">
            <a:xfrm>
              <a:off x="4446471" y="2683767"/>
              <a:ext cx="879134" cy="590697"/>
            </a:xfrm>
            <a:custGeom>
              <a:avLst/>
              <a:gdLst>
                <a:gd name="T0" fmla="*/ 403 w 403"/>
                <a:gd name="T1" fmla="*/ 0 h 271"/>
                <a:gd name="T2" fmla="*/ 238 w 403"/>
                <a:gd name="T3" fmla="*/ 0 h 271"/>
                <a:gd name="T4" fmla="*/ 0 w 403"/>
                <a:gd name="T5" fmla="*/ 239 h 271"/>
                <a:gd name="T6" fmla="*/ 0 w 403"/>
                <a:gd name="T7" fmla="*/ 271 h 271"/>
                <a:gd name="T8" fmla="*/ 13 w 403"/>
                <a:gd name="T9" fmla="*/ 271 h 271"/>
                <a:gd name="T10" fmla="*/ 13 w 403"/>
                <a:gd name="T11" fmla="*/ 239 h 271"/>
                <a:gd name="T12" fmla="*/ 79 w 403"/>
                <a:gd name="T13" fmla="*/ 80 h 271"/>
                <a:gd name="T14" fmla="*/ 238 w 403"/>
                <a:gd name="T15" fmla="*/ 14 h 271"/>
                <a:gd name="T16" fmla="*/ 403 w 403"/>
                <a:gd name="T17" fmla="*/ 14 h 271"/>
                <a:gd name="T18" fmla="*/ 403 w 403"/>
                <a:gd name="T1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403" y="0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106" y="0"/>
                    <a:pt x="0" y="107"/>
                    <a:pt x="0" y="239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13" y="271"/>
                    <a:pt x="13" y="271"/>
                    <a:pt x="13" y="27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177"/>
                    <a:pt x="38" y="121"/>
                    <a:pt x="79" y="80"/>
                  </a:cubicBezTo>
                  <a:cubicBezTo>
                    <a:pt x="120" y="39"/>
                    <a:pt x="176" y="14"/>
                    <a:pt x="238" y="14"/>
                  </a:cubicBezTo>
                  <a:cubicBezTo>
                    <a:pt x="403" y="14"/>
                    <a:pt x="403" y="14"/>
                    <a:pt x="403" y="14"/>
                  </a:cubicBez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1"/>
            <p:cNvSpPr/>
            <p:nvPr/>
          </p:nvSpPr>
          <p:spPr bwMode="auto">
            <a:xfrm>
              <a:off x="4677774" y="2271846"/>
              <a:ext cx="1132554" cy="939033"/>
            </a:xfrm>
            <a:custGeom>
              <a:avLst/>
              <a:gdLst>
                <a:gd name="T0" fmla="*/ 367 w 519"/>
                <a:gd name="T1" fmla="*/ 431 h 431"/>
                <a:gd name="T2" fmla="*/ 435 w 519"/>
                <a:gd name="T3" fmla="*/ 422 h 431"/>
                <a:gd name="T4" fmla="*/ 499 w 519"/>
                <a:gd name="T5" fmla="*/ 380 h 431"/>
                <a:gd name="T6" fmla="*/ 519 w 519"/>
                <a:gd name="T7" fmla="*/ 310 h 431"/>
                <a:gd name="T8" fmla="*/ 509 w 519"/>
                <a:gd name="T9" fmla="*/ 262 h 431"/>
                <a:gd name="T10" fmla="*/ 460 w 519"/>
                <a:gd name="T11" fmla="*/ 209 h 431"/>
                <a:gd name="T12" fmla="*/ 367 w 519"/>
                <a:gd name="T13" fmla="*/ 189 h 431"/>
                <a:gd name="T14" fmla="*/ 103 w 519"/>
                <a:gd name="T15" fmla="*/ 189 h 431"/>
                <a:gd name="T16" fmla="*/ 62 w 519"/>
                <a:gd name="T17" fmla="*/ 180 h 431"/>
                <a:gd name="T18" fmla="*/ 25 w 519"/>
                <a:gd name="T19" fmla="*/ 144 h 431"/>
                <a:gd name="T20" fmla="*/ 14 w 519"/>
                <a:gd name="T21" fmla="*/ 101 h 431"/>
                <a:gd name="T22" fmla="*/ 20 w 519"/>
                <a:gd name="T23" fmla="*/ 73 h 431"/>
                <a:gd name="T24" fmla="*/ 51 w 519"/>
                <a:gd name="T25" fmla="*/ 32 h 431"/>
                <a:gd name="T26" fmla="*/ 112 w 519"/>
                <a:gd name="T27" fmla="*/ 13 h 431"/>
                <a:gd name="T28" fmla="*/ 386 w 519"/>
                <a:gd name="T29" fmla="*/ 13 h 431"/>
                <a:gd name="T30" fmla="*/ 386 w 519"/>
                <a:gd name="T31" fmla="*/ 0 h 431"/>
                <a:gd name="T32" fmla="*/ 112 w 519"/>
                <a:gd name="T33" fmla="*/ 0 h 431"/>
                <a:gd name="T34" fmla="*/ 62 w 519"/>
                <a:gd name="T35" fmla="*/ 10 h 431"/>
                <a:gd name="T36" fmla="*/ 15 w 519"/>
                <a:gd name="T37" fmla="*/ 51 h 431"/>
                <a:gd name="T38" fmla="*/ 0 w 519"/>
                <a:gd name="T39" fmla="*/ 101 h 431"/>
                <a:gd name="T40" fmla="*/ 6 w 519"/>
                <a:gd name="T41" fmla="*/ 133 h 431"/>
                <a:gd name="T42" fmla="*/ 38 w 519"/>
                <a:gd name="T43" fmla="*/ 181 h 431"/>
                <a:gd name="T44" fmla="*/ 103 w 519"/>
                <a:gd name="T45" fmla="*/ 203 h 431"/>
                <a:gd name="T46" fmla="*/ 367 w 519"/>
                <a:gd name="T47" fmla="*/ 203 h 431"/>
                <a:gd name="T48" fmla="*/ 430 w 519"/>
                <a:gd name="T49" fmla="*/ 211 h 431"/>
                <a:gd name="T50" fmla="*/ 487 w 519"/>
                <a:gd name="T51" fmla="*/ 249 h 431"/>
                <a:gd name="T52" fmla="*/ 505 w 519"/>
                <a:gd name="T53" fmla="*/ 310 h 431"/>
                <a:gd name="T54" fmla="*/ 497 w 519"/>
                <a:gd name="T55" fmla="*/ 354 h 431"/>
                <a:gd name="T56" fmla="*/ 455 w 519"/>
                <a:gd name="T57" fmla="*/ 400 h 431"/>
                <a:gd name="T58" fmla="*/ 367 w 519"/>
                <a:gd name="T59" fmla="*/ 417 h 431"/>
                <a:gd name="T60" fmla="*/ 367 w 519"/>
                <a:gd name="T61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9" h="431">
                  <a:moveTo>
                    <a:pt x="367" y="431"/>
                  </a:moveTo>
                  <a:cubicBezTo>
                    <a:pt x="393" y="431"/>
                    <a:pt x="416" y="428"/>
                    <a:pt x="435" y="422"/>
                  </a:cubicBezTo>
                  <a:cubicBezTo>
                    <a:pt x="464" y="414"/>
                    <a:pt x="485" y="399"/>
                    <a:pt x="499" y="380"/>
                  </a:cubicBezTo>
                  <a:cubicBezTo>
                    <a:pt x="512" y="361"/>
                    <a:pt x="519" y="337"/>
                    <a:pt x="519" y="310"/>
                  </a:cubicBezTo>
                  <a:cubicBezTo>
                    <a:pt x="519" y="293"/>
                    <a:pt x="516" y="276"/>
                    <a:pt x="509" y="262"/>
                  </a:cubicBezTo>
                  <a:cubicBezTo>
                    <a:pt x="500" y="239"/>
                    <a:pt x="484" y="221"/>
                    <a:pt x="460" y="209"/>
                  </a:cubicBezTo>
                  <a:cubicBezTo>
                    <a:pt x="436" y="196"/>
                    <a:pt x="406" y="189"/>
                    <a:pt x="367" y="189"/>
                  </a:cubicBezTo>
                  <a:cubicBezTo>
                    <a:pt x="267" y="189"/>
                    <a:pt x="172" y="189"/>
                    <a:pt x="103" y="189"/>
                  </a:cubicBezTo>
                  <a:cubicBezTo>
                    <a:pt x="86" y="189"/>
                    <a:pt x="73" y="186"/>
                    <a:pt x="62" y="180"/>
                  </a:cubicBezTo>
                  <a:cubicBezTo>
                    <a:pt x="45" y="172"/>
                    <a:pt x="33" y="159"/>
                    <a:pt x="25" y="144"/>
                  </a:cubicBezTo>
                  <a:cubicBezTo>
                    <a:pt x="17" y="129"/>
                    <a:pt x="14" y="113"/>
                    <a:pt x="14" y="101"/>
                  </a:cubicBezTo>
                  <a:cubicBezTo>
                    <a:pt x="14" y="93"/>
                    <a:pt x="16" y="83"/>
                    <a:pt x="20" y="73"/>
                  </a:cubicBezTo>
                  <a:cubicBezTo>
                    <a:pt x="25" y="58"/>
                    <a:pt x="36" y="43"/>
                    <a:pt x="51" y="32"/>
                  </a:cubicBezTo>
                  <a:cubicBezTo>
                    <a:pt x="66" y="21"/>
                    <a:pt x="86" y="13"/>
                    <a:pt x="112" y="13"/>
                  </a:cubicBezTo>
                  <a:cubicBezTo>
                    <a:pt x="184" y="13"/>
                    <a:pt x="292" y="13"/>
                    <a:pt x="386" y="13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292" y="0"/>
                    <a:pt x="184" y="0"/>
                    <a:pt x="112" y="0"/>
                  </a:cubicBezTo>
                  <a:cubicBezTo>
                    <a:pt x="93" y="0"/>
                    <a:pt x="76" y="4"/>
                    <a:pt x="62" y="10"/>
                  </a:cubicBezTo>
                  <a:cubicBezTo>
                    <a:pt x="41" y="20"/>
                    <a:pt x="26" y="35"/>
                    <a:pt x="15" y="51"/>
                  </a:cubicBezTo>
                  <a:cubicBezTo>
                    <a:pt x="5" y="68"/>
                    <a:pt x="0" y="86"/>
                    <a:pt x="0" y="101"/>
                  </a:cubicBezTo>
                  <a:cubicBezTo>
                    <a:pt x="0" y="111"/>
                    <a:pt x="2" y="122"/>
                    <a:pt x="6" y="133"/>
                  </a:cubicBezTo>
                  <a:cubicBezTo>
                    <a:pt x="12" y="150"/>
                    <a:pt x="22" y="168"/>
                    <a:pt x="38" y="181"/>
                  </a:cubicBezTo>
                  <a:cubicBezTo>
                    <a:pt x="54" y="194"/>
                    <a:pt x="75" y="203"/>
                    <a:pt x="103" y="203"/>
                  </a:cubicBezTo>
                  <a:cubicBezTo>
                    <a:pt x="172" y="203"/>
                    <a:pt x="267" y="203"/>
                    <a:pt x="367" y="203"/>
                  </a:cubicBezTo>
                  <a:cubicBezTo>
                    <a:pt x="392" y="203"/>
                    <a:pt x="413" y="206"/>
                    <a:pt x="430" y="211"/>
                  </a:cubicBezTo>
                  <a:cubicBezTo>
                    <a:pt x="456" y="219"/>
                    <a:pt x="475" y="232"/>
                    <a:pt x="487" y="249"/>
                  </a:cubicBezTo>
                  <a:cubicBezTo>
                    <a:pt x="499" y="265"/>
                    <a:pt x="505" y="286"/>
                    <a:pt x="505" y="310"/>
                  </a:cubicBezTo>
                  <a:cubicBezTo>
                    <a:pt x="505" y="327"/>
                    <a:pt x="503" y="341"/>
                    <a:pt x="497" y="354"/>
                  </a:cubicBezTo>
                  <a:cubicBezTo>
                    <a:pt x="490" y="374"/>
                    <a:pt x="476" y="389"/>
                    <a:pt x="455" y="400"/>
                  </a:cubicBezTo>
                  <a:cubicBezTo>
                    <a:pt x="434" y="411"/>
                    <a:pt x="405" y="417"/>
                    <a:pt x="367" y="417"/>
                  </a:cubicBezTo>
                  <a:lnTo>
                    <a:pt x="367" y="4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2"/>
            <p:cNvSpPr/>
            <p:nvPr/>
          </p:nvSpPr>
          <p:spPr bwMode="auto">
            <a:xfrm>
              <a:off x="4915528" y="3156509"/>
              <a:ext cx="647832" cy="469056"/>
            </a:xfrm>
            <a:custGeom>
              <a:avLst/>
              <a:gdLst>
                <a:gd name="T0" fmla="*/ 108 w 297"/>
                <a:gd name="T1" fmla="*/ 0 h 215"/>
                <a:gd name="T2" fmla="*/ 0 w 297"/>
                <a:gd name="T3" fmla="*/ 107 h 215"/>
                <a:gd name="T4" fmla="*/ 108 w 297"/>
                <a:gd name="T5" fmla="*/ 215 h 215"/>
                <a:gd name="T6" fmla="*/ 297 w 297"/>
                <a:gd name="T7" fmla="*/ 215 h 215"/>
                <a:gd name="T8" fmla="*/ 297 w 297"/>
                <a:gd name="T9" fmla="*/ 202 h 215"/>
                <a:gd name="T10" fmla="*/ 108 w 297"/>
                <a:gd name="T11" fmla="*/ 202 h 215"/>
                <a:gd name="T12" fmla="*/ 41 w 297"/>
                <a:gd name="T13" fmla="*/ 174 h 215"/>
                <a:gd name="T14" fmla="*/ 13 w 297"/>
                <a:gd name="T15" fmla="*/ 107 h 215"/>
                <a:gd name="T16" fmla="*/ 41 w 297"/>
                <a:gd name="T17" fmla="*/ 41 h 215"/>
                <a:gd name="T18" fmla="*/ 108 w 297"/>
                <a:gd name="T19" fmla="*/ 13 h 215"/>
                <a:gd name="T20" fmla="*/ 108 w 29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1" y="202"/>
                    <a:pt x="58" y="191"/>
                    <a:pt x="41" y="174"/>
                  </a:cubicBezTo>
                  <a:cubicBezTo>
                    <a:pt x="24" y="157"/>
                    <a:pt x="13" y="134"/>
                    <a:pt x="13" y="107"/>
                  </a:cubicBezTo>
                  <a:cubicBezTo>
                    <a:pt x="13" y="81"/>
                    <a:pt x="24" y="58"/>
                    <a:pt x="41" y="41"/>
                  </a:cubicBezTo>
                  <a:cubicBezTo>
                    <a:pt x="58" y="24"/>
                    <a:pt x="81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3"/>
            <p:cNvSpPr/>
            <p:nvPr/>
          </p:nvSpPr>
          <p:spPr bwMode="auto">
            <a:xfrm>
              <a:off x="4929350" y="4122266"/>
              <a:ext cx="869919" cy="469056"/>
            </a:xfrm>
            <a:custGeom>
              <a:avLst/>
              <a:gdLst>
                <a:gd name="T0" fmla="*/ 291 w 399"/>
                <a:gd name="T1" fmla="*/ 13 h 215"/>
                <a:gd name="T2" fmla="*/ 358 w 399"/>
                <a:gd name="T3" fmla="*/ 41 h 215"/>
                <a:gd name="T4" fmla="*/ 385 w 399"/>
                <a:gd name="T5" fmla="*/ 107 h 215"/>
                <a:gd name="T6" fmla="*/ 358 w 399"/>
                <a:gd name="T7" fmla="*/ 174 h 215"/>
                <a:gd name="T8" fmla="*/ 291 w 399"/>
                <a:gd name="T9" fmla="*/ 202 h 215"/>
                <a:gd name="T10" fmla="*/ 0 w 399"/>
                <a:gd name="T11" fmla="*/ 202 h 215"/>
                <a:gd name="T12" fmla="*/ 0 w 399"/>
                <a:gd name="T13" fmla="*/ 215 h 215"/>
                <a:gd name="T14" fmla="*/ 291 w 399"/>
                <a:gd name="T15" fmla="*/ 215 h 215"/>
                <a:gd name="T16" fmla="*/ 399 w 399"/>
                <a:gd name="T17" fmla="*/ 107 h 215"/>
                <a:gd name="T18" fmla="*/ 291 w 399"/>
                <a:gd name="T19" fmla="*/ 0 h 215"/>
                <a:gd name="T20" fmla="*/ 291 w 399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215">
                  <a:moveTo>
                    <a:pt x="291" y="13"/>
                  </a:moveTo>
                  <a:cubicBezTo>
                    <a:pt x="317" y="13"/>
                    <a:pt x="340" y="24"/>
                    <a:pt x="358" y="41"/>
                  </a:cubicBezTo>
                  <a:cubicBezTo>
                    <a:pt x="375" y="58"/>
                    <a:pt x="385" y="81"/>
                    <a:pt x="385" y="107"/>
                  </a:cubicBezTo>
                  <a:cubicBezTo>
                    <a:pt x="385" y="134"/>
                    <a:pt x="375" y="157"/>
                    <a:pt x="358" y="174"/>
                  </a:cubicBezTo>
                  <a:cubicBezTo>
                    <a:pt x="340" y="191"/>
                    <a:pt x="317" y="202"/>
                    <a:pt x="291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291" y="215"/>
                    <a:pt x="291" y="215"/>
                    <a:pt x="291" y="215"/>
                  </a:cubicBezTo>
                  <a:cubicBezTo>
                    <a:pt x="350" y="215"/>
                    <a:pt x="399" y="167"/>
                    <a:pt x="399" y="107"/>
                  </a:cubicBezTo>
                  <a:cubicBezTo>
                    <a:pt x="399" y="48"/>
                    <a:pt x="350" y="0"/>
                    <a:pt x="291" y="0"/>
                  </a:cubicBezTo>
                  <a:lnTo>
                    <a:pt x="291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4"/>
            <p:cNvSpPr/>
            <p:nvPr/>
          </p:nvSpPr>
          <p:spPr bwMode="auto">
            <a:xfrm>
              <a:off x="5020581" y="1789889"/>
              <a:ext cx="987874" cy="3876852"/>
            </a:xfrm>
            <a:custGeom>
              <a:avLst/>
              <a:gdLst>
                <a:gd name="T0" fmla="*/ 13 w 453"/>
                <a:gd name="T1" fmla="*/ 227 h 1778"/>
                <a:gd name="T2" fmla="*/ 75 w 453"/>
                <a:gd name="T3" fmla="*/ 76 h 1778"/>
                <a:gd name="T4" fmla="*/ 226 w 453"/>
                <a:gd name="T5" fmla="*/ 14 h 1778"/>
                <a:gd name="T6" fmla="*/ 377 w 453"/>
                <a:gd name="T7" fmla="*/ 76 h 1778"/>
                <a:gd name="T8" fmla="*/ 439 w 453"/>
                <a:gd name="T9" fmla="*/ 227 h 1778"/>
                <a:gd name="T10" fmla="*/ 439 w 453"/>
                <a:gd name="T11" fmla="*/ 1778 h 1778"/>
                <a:gd name="T12" fmla="*/ 453 w 453"/>
                <a:gd name="T13" fmla="*/ 1778 h 1778"/>
                <a:gd name="T14" fmla="*/ 453 w 453"/>
                <a:gd name="T15" fmla="*/ 227 h 1778"/>
                <a:gd name="T16" fmla="*/ 226 w 453"/>
                <a:gd name="T17" fmla="*/ 0 h 1778"/>
                <a:gd name="T18" fmla="*/ 0 w 453"/>
                <a:gd name="T19" fmla="*/ 227 h 1778"/>
                <a:gd name="T20" fmla="*/ 13 w 453"/>
                <a:gd name="T21" fmla="*/ 227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778">
                  <a:moveTo>
                    <a:pt x="13" y="227"/>
                  </a:moveTo>
                  <a:cubicBezTo>
                    <a:pt x="13" y="168"/>
                    <a:pt x="37" y="115"/>
                    <a:pt x="75" y="76"/>
                  </a:cubicBezTo>
                  <a:cubicBezTo>
                    <a:pt x="114" y="38"/>
                    <a:pt x="167" y="14"/>
                    <a:pt x="226" y="14"/>
                  </a:cubicBezTo>
                  <a:cubicBezTo>
                    <a:pt x="285" y="14"/>
                    <a:pt x="338" y="38"/>
                    <a:pt x="377" y="76"/>
                  </a:cubicBezTo>
                  <a:cubicBezTo>
                    <a:pt x="415" y="115"/>
                    <a:pt x="439" y="168"/>
                    <a:pt x="439" y="227"/>
                  </a:cubicBezTo>
                  <a:cubicBezTo>
                    <a:pt x="439" y="1778"/>
                    <a:pt x="439" y="1778"/>
                    <a:pt x="439" y="1778"/>
                  </a:cubicBezTo>
                  <a:cubicBezTo>
                    <a:pt x="453" y="1778"/>
                    <a:pt x="453" y="1778"/>
                    <a:pt x="453" y="1778"/>
                  </a:cubicBezTo>
                  <a:cubicBezTo>
                    <a:pt x="453" y="227"/>
                    <a:pt x="453" y="227"/>
                    <a:pt x="453" y="227"/>
                  </a:cubicBezTo>
                  <a:cubicBezTo>
                    <a:pt x="453" y="102"/>
                    <a:pt x="351" y="0"/>
                    <a:pt x="226" y="0"/>
                  </a:cubicBezTo>
                  <a:cubicBezTo>
                    <a:pt x="101" y="0"/>
                    <a:pt x="0" y="102"/>
                    <a:pt x="0" y="227"/>
                  </a:cubicBezTo>
                  <a:lnTo>
                    <a:pt x="13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5"/>
            <p:cNvSpPr/>
            <p:nvPr/>
          </p:nvSpPr>
          <p:spPr bwMode="auto">
            <a:xfrm>
              <a:off x="4377357" y="3974823"/>
              <a:ext cx="617421" cy="616500"/>
            </a:xfrm>
            <a:custGeom>
              <a:avLst/>
              <a:gdLst>
                <a:gd name="T0" fmla="*/ 283 w 283"/>
                <a:gd name="T1" fmla="*/ 270 h 283"/>
                <a:gd name="T2" fmla="*/ 92 w 283"/>
                <a:gd name="T3" fmla="*/ 191 h 283"/>
                <a:gd name="T4" fmla="*/ 13 w 283"/>
                <a:gd name="T5" fmla="*/ 0 h 283"/>
                <a:gd name="T6" fmla="*/ 0 w 283"/>
                <a:gd name="T7" fmla="*/ 0 h 283"/>
                <a:gd name="T8" fmla="*/ 283 w 283"/>
                <a:gd name="T9" fmla="*/ 283 h 283"/>
                <a:gd name="T10" fmla="*/ 283 w 283"/>
                <a:gd name="T11" fmla="*/ 27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283">
                  <a:moveTo>
                    <a:pt x="283" y="270"/>
                  </a:moveTo>
                  <a:cubicBezTo>
                    <a:pt x="208" y="270"/>
                    <a:pt x="141" y="240"/>
                    <a:pt x="92" y="191"/>
                  </a:cubicBezTo>
                  <a:cubicBezTo>
                    <a:pt x="43" y="142"/>
                    <a:pt x="13" y="74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126" y="283"/>
                    <a:pt x="283" y="283"/>
                  </a:cubicBezTo>
                  <a:lnTo>
                    <a:pt x="283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6"/>
            <p:cNvSpPr/>
            <p:nvPr/>
          </p:nvSpPr>
          <p:spPr bwMode="auto">
            <a:xfrm>
              <a:off x="5280451" y="3596998"/>
              <a:ext cx="728004" cy="261713"/>
            </a:xfrm>
            <a:custGeom>
              <a:avLst/>
              <a:gdLst>
                <a:gd name="T0" fmla="*/ 334 w 334"/>
                <a:gd name="T1" fmla="*/ 120 h 120"/>
                <a:gd name="T2" fmla="*/ 214 w 334"/>
                <a:gd name="T3" fmla="*/ 0 h 120"/>
                <a:gd name="T4" fmla="*/ 0 w 334"/>
                <a:gd name="T5" fmla="*/ 0 h 120"/>
                <a:gd name="T6" fmla="*/ 0 w 334"/>
                <a:gd name="T7" fmla="*/ 13 h 120"/>
                <a:gd name="T8" fmla="*/ 214 w 334"/>
                <a:gd name="T9" fmla="*/ 13 h 120"/>
                <a:gd name="T10" fmla="*/ 289 w 334"/>
                <a:gd name="T11" fmla="*/ 45 h 120"/>
                <a:gd name="T12" fmla="*/ 320 w 334"/>
                <a:gd name="T13" fmla="*/ 120 h 120"/>
                <a:gd name="T14" fmla="*/ 334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334" y="120"/>
                  </a:moveTo>
                  <a:cubicBezTo>
                    <a:pt x="334" y="54"/>
                    <a:pt x="280" y="0"/>
                    <a:pt x="2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43" y="13"/>
                    <a:pt x="270" y="25"/>
                    <a:pt x="289" y="45"/>
                  </a:cubicBezTo>
                  <a:cubicBezTo>
                    <a:pt x="308" y="64"/>
                    <a:pt x="320" y="91"/>
                    <a:pt x="320" y="120"/>
                  </a:cubicBezTo>
                  <a:lnTo>
                    <a:pt x="334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7"/>
            <p:cNvSpPr/>
            <p:nvPr/>
          </p:nvSpPr>
          <p:spPr bwMode="auto">
            <a:xfrm>
              <a:off x="5007680" y="5003243"/>
              <a:ext cx="571345" cy="457998"/>
            </a:xfrm>
            <a:custGeom>
              <a:avLst/>
              <a:gdLst>
                <a:gd name="T0" fmla="*/ 262 w 262"/>
                <a:gd name="T1" fmla="*/ 196 h 210"/>
                <a:gd name="T2" fmla="*/ 105 w 262"/>
                <a:gd name="T3" fmla="*/ 196 h 210"/>
                <a:gd name="T4" fmla="*/ 40 w 262"/>
                <a:gd name="T5" fmla="*/ 169 h 210"/>
                <a:gd name="T6" fmla="*/ 13 w 262"/>
                <a:gd name="T7" fmla="*/ 105 h 210"/>
                <a:gd name="T8" fmla="*/ 40 w 262"/>
                <a:gd name="T9" fmla="*/ 40 h 210"/>
                <a:gd name="T10" fmla="*/ 105 w 262"/>
                <a:gd name="T11" fmla="*/ 14 h 210"/>
                <a:gd name="T12" fmla="*/ 105 w 262"/>
                <a:gd name="T13" fmla="*/ 0 h 210"/>
                <a:gd name="T14" fmla="*/ 0 w 262"/>
                <a:gd name="T15" fmla="*/ 105 h 210"/>
                <a:gd name="T16" fmla="*/ 105 w 262"/>
                <a:gd name="T17" fmla="*/ 210 h 210"/>
                <a:gd name="T18" fmla="*/ 262 w 262"/>
                <a:gd name="T19" fmla="*/ 210 h 210"/>
                <a:gd name="T20" fmla="*/ 262 w 262"/>
                <a:gd name="T21" fmla="*/ 19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262" y="196"/>
                  </a:moveTo>
                  <a:cubicBezTo>
                    <a:pt x="105" y="196"/>
                    <a:pt x="105" y="196"/>
                    <a:pt x="105" y="196"/>
                  </a:cubicBezTo>
                  <a:cubicBezTo>
                    <a:pt x="79" y="196"/>
                    <a:pt x="57" y="186"/>
                    <a:pt x="40" y="169"/>
                  </a:cubicBezTo>
                  <a:cubicBezTo>
                    <a:pt x="24" y="153"/>
                    <a:pt x="13" y="130"/>
                    <a:pt x="13" y="105"/>
                  </a:cubicBezTo>
                  <a:cubicBezTo>
                    <a:pt x="13" y="80"/>
                    <a:pt x="24" y="57"/>
                    <a:pt x="40" y="40"/>
                  </a:cubicBezTo>
                  <a:cubicBezTo>
                    <a:pt x="57" y="24"/>
                    <a:pt x="79" y="14"/>
                    <a:pt x="105" y="14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262" y="210"/>
                    <a:pt x="262" y="210"/>
                    <a:pt x="262" y="210"/>
                  </a:cubicBezTo>
                  <a:lnTo>
                    <a:pt x="262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8"/>
            <p:cNvSpPr/>
            <p:nvPr/>
          </p:nvSpPr>
          <p:spPr bwMode="auto">
            <a:xfrm>
              <a:off x="5343115" y="5232702"/>
              <a:ext cx="571345" cy="228538"/>
            </a:xfrm>
            <a:custGeom>
              <a:avLst/>
              <a:gdLst>
                <a:gd name="T0" fmla="*/ 0 w 262"/>
                <a:gd name="T1" fmla="*/ 105 h 105"/>
                <a:gd name="T2" fmla="*/ 158 w 262"/>
                <a:gd name="T3" fmla="*/ 105 h 105"/>
                <a:gd name="T4" fmla="*/ 262 w 262"/>
                <a:gd name="T5" fmla="*/ 0 h 105"/>
                <a:gd name="T6" fmla="*/ 249 w 262"/>
                <a:gd name="T7" fmla="*/ 0 h 105"/>
                <a:gd name="T8" fmla="*/ 222 w 262"/>
                <a:gd name="T9" fmla="*/ 64 h 105"/>
                <a:gd name="T10" fmla="*/ 158 w 262"/>
                <a:gd name="T11" fmla="*/ 91 h 105"/>
                <a:gd name="T12" fmla="*/ 0 w 262"/>
                <a:gd name="T13" fmla="*/ 91 h 105"/>
                <a:gd name="T14" fmla="*/ 0 w 26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105">
                  <a:moveTo>
                    <a:pt x="0" y="105"/>
                  </a:moveTo>
                  <a:cubicBezTo>
                    <a:pt x="158" y="105"/>
                    <a:pt x="158" y="105"/>
                    <a:pt x="158" y="105"/>
                  </a:cubicBezTo>
                  <a:cubicBezTo>
                    <a:pt x="215" y="105"/>
                    <a:pt x="262" y="58"/>
                    <a:pt x="262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25"/>
                    <a:pt x="239" y="48"/>
                    <a:pt x="222" y="64"/>
                  </a:cubicBezTo>
                  <a:cubicBezTo>
                    <a:pt x="205" y="81"/>
                    <a:pt x="183" y="91"/>
                    <a:pt x="15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19"/>
            <p:cNvSpPr/>
            <p:nvPr/>
          </p:nvSpPr>
          <p:spPr bwMode="auto">
            <a:xfrm>
              <a:off x="4240050" y="3197978"/>
              <a:ext cx="892035" cy="885585"/>
            </a:xfrm>
            <a:custGeom>
              <a:avLst/>
              <a:gdLst>
                <a:gd name="T0" fmla="*/ 409 w 409"/>
                <a:gd name="T1" fmla="*/ 392 h 406"/>
                <a:gd name="T2" fmla="*/ 203 w 409"/>
                <a:gd name="T3" fmla="*/ 392 h 406"/>
                <a:gd name="T4" fmla="*/ 69 w 409"/>
                <a:gd name="T5" fmla="*/ 337 h 406"/>
                <a:gd name="T6" fmla="*/ 14 w 409"/>
                <a:gd name="T7" fmla="*/ 203 h 406"/>
                <a:gd name="T8" fmla="*/ 69 w 409"/>
                <a:gd name="T9" fmla="*/ 69 h 406"/>
                <a:gd name="T10" fmla="*/ 203 w 409"/>
                <a:gd name="T11" fmla="*/ 14 h 406"/>
                <a:gd name="T12" fmla="*/ 265 w 409"/>
                <a:gd name="T13" fmla="*/ 14 h 406"/>
                <a:gd name="T14" fmla="*/ 265 w 409"/>
                <a:gd name="T15" fmla="*/ 0 h 406"/>
                <a:gd name="T16" fmla="*/ 203 w 409"/>
                <a:gd name="T17" fmla="*/ 0 h 406"/>
                <a:gd name="T18" fmla="*/ 0 w 409"/>
                <a:gd name="T19" fmla="*/ 203 h 406"/>
                <a:gd name="T20" fmla="*/ 203 w 409"/>
                <a:gd name="T21" fmla="*/ 406 h 406"/>
                <a:gd name="T22" fmla="*/ 409 w 409"/>
                <a:gd name="T23" fmla="*/ 406 h 406"/>
                <a:gd name="T24" fmla="*/ 409 w 409"/>
                <a:gd name="T25" fmla="*/ 39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409" y="392"/>
                  </a:moveTo>
                  <a:cubicBezTo>
                    <a:pt x="203" y="392"/>
                    <a:pt x="203" y="392"/>
                    <a:pt x="203" y="392"/>
                  </a:cubicBezTo>
                  <a:cubicBezTo>
                    <a:pt x="151" y="392"/>
                    <a:pt x="104" y="371"/>
                    <a:pt x="69" y="337"/>
                  </a:cubicBezTo>
                  <a:cubicBezTo>
                    <a:pt x="35" y="302"/>
                    <a:pt x="14" y="255"/>
                    <a:pt x="14" y="203"/>
                  </a:cubicBezTo>
                  <a:cubicBezTo>
                    <a:pt x="14" y="151"/>
                    <a:pt x="35" y="103"/>
                    <a:pt x="69" y="69"/>
                  </a:cubicBezTo>
                  <a:cubicBezTo>
                    <a:pt x="104" y="35"/>
                    <a:pt x="151" y="14"/>
                    <a:pt x="203" y="14"/>
                  </a:cubicBezTo>
                  <a:cubicBezTo>
                    <a:pt x="265" y="14"/>
                    <a:pt x="265" y="14"/>
                    <a:pt x="265" y="14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409" y="406"/>
                    <a:pt x="409" y="406"/>
                    <a:pt x="409" y="406"/>
                  </a:cubicBezTo>
                  <a:lnTo>
                    <a:pt x="409" y="3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0"/>
            <p:cNvSpPr/>
            <p:nvPr/>
          </p:nvSpPr>
          <p:spPr bwMode="auto">
            <a:xfrm>
              <a:off x="4708184" y="4562755"/>
              <a:ext cx="516975" cy="470899"/>
            </a:xfrm>
            <a:custGeom>
              <a:avLst/>
              <a:gdLst>
                <a:gd name="T0" fmla="*/ 237 w 237"/>
                <a:gd name="T1" fmla="*/ 202 h 216"/>
                <a:gd name="T2" fmla="*/ 108 w 237"/>
                <a:gd name="T3" fmla="*/ 202 h 216"/>
                <a:gd name="T4" fmla="*/ 41 w 237"/>
                <a:gd name="T5" fmla="*/ 174 h 216"/>
                <a:gd name="T6" fmla="*/ 13 w 237"/>
                <a:gd name="T7" fmla="*/ 108 h 216"/>
                <a:gd name="T8" fmla="*/ 41 w 237"/>
                <a:gd name="T9" fmla="*/ 41 h 216"/>
                <a:gd name="T10" fmla="*/ 108 w 237"/>
                <a:gd name="T11" fmla="*/ 13 h 216"/>
                <a:gd name="T12" fmla="*/ 131 w 237"/>
                <a:gd name="T13" fmla="*/ 13 h 216"/>
                <a:gd name="T14" fmla="*/ 131 w 237"/>
                <a:gd name="T15" fmla="*/ 0 h 216"/>
                <a:gd name="T16" fmla="*/ 108 w 237"/>
                <a:gd name="T17" fmla="*/ 0 h 216"/>
                <a:gd name="T18" fmla="*/ 0 w 237"/>
                <a:gd name="T19" fmla="*/ 108 h 216"/>
                <a:gd name="T20" fmla="*/ 108 w 237"/>
                <a:gd name="T21" fmla="*/ 216 h 216"/>
                <a:gd name="T22" fmla="*/ 237 w 237"/>
                <a:gd name="T23" fmla="*/ 216 h 216"/>
                <a:gd name="T24" fmla="*/ 237 w 237"/>
                <a:gd name="T25" fmla="*/ 2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16">
                  <a:moveTo>
                    <a:pt x="237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2"/>
                    <a:pt x="41" y="174"/>
                  </a:cubicBezTo>
                  <a:cubicBezTo>
                    <a:pt x="24" y="157"/>
                    <a:pt x="13" y="134"/>
                    <a:pt x="13" y="108"/>
                  </a:cubicBezTo>
                  <a:cubicBezTo>
                    <a:pt x="13" y="82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67"/>
                    <a:pt x="48" y="216"/>
                    <a:pt x="108" y="216"/>
                  </a:cubicBezTo>
                  <a:cubicBezTo>
                    <a:pt x="237" y="216"/>
                    <a:pt x="237" y="216"/>
                    <a:pt x="237" y="216"/>
                  </a:cubicBezTo>
                  <a:lnTo>
                    <a:pt x="23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1"/>
            <p:cNvSpPr/>
            <p:nvPr/>
          </p:nvSpPr>
          <p:spPr bwMode="auto">
            <a:xfrm>
              <a:off x="6362320" y="2271846"/>
              <a:ext cx="1129789" cy="675477"/>
            </a:xfrm>
            <a:custGeom>
              <a:avLst/>
              <a:gdLst>
                <a:gd name="T0" fmla="*/ 14 w 518"/>
                <a:gd name="T1" fmla="*/ 310 h 310"/>
                <a:gd name="T2" fmla="*/ 22 w 518"/>
                <a:gd name="T3" fmla="*/ 267 h 310"/>
                <a:gd name="T4" fmla="*/ 65 w 518"/>
                <a:gd name="T5" fmla="*/ 221 h 310"/>
                <a:gd name="T6" fmla="*/ 151 w 518"/>
                <a:gd name="T7" fmla="*/ 203 h 310"/>
                <a:gd name="T8" fmla="*/ 416 w 518"/>
                <a:gd name="T9" fmla="*/ 203 h 310"/>
                <a:gd name="T10" fmla="*/ 463 w 518"/>
                <a:gd name="T11" fmla="*/ 192 h 310"/>
                <a:gd name="T12" fmla="*/ 505 w 518"/>
                <a:gd name="T13" fmla="*/ 150 h 310"/>
                <a:gd name="T14" fmla="*/ 518 w 518"/>
                <a:gd name="T15" fmla="*/ 101 h 310"/>
                <a:gd name="T16" fmla="*/ 512 w 518"/>
                <a:gd name="T17" fmla="*/ 68 h 310"/>
                <a:gd name="T18" fmla="*/ 476 w 518"/>
                <a:gd name="T19" fmla="*/ 21 h 310"/>
                <a:gd name="T20" fmla="*/ 407 w 518"/>
                <a:gd name="T21" fmla="*/ 0 h 310"/>
                <a:gd name="T22" fmla="*/ 132 w 518"/>
                <a:gd name="T23" fmla="*/ 0 h 310"/>
                <a:gd name="T24" fmla="*/ 132 w 518"/>
                <a:gd name="T25" fmla="*/ 13 h 310"/>
                <a:gd name="T26" fmla="*/ 407 w 518"/>
                <a:gd name="T27" fmla="*/ 13 h 310"/>
                <a:gd name="T28" fmla="*/ 451 w 518"/>
                <a:gd name="T29" fmla="*/ 22 h 310"/>
                <a:gd name="T30" fmla="*/ 492 w 518"/>
                <a:gd name="T31" fmla="*/ 58 h 310"/>
                <a:gd name="T32" fmla="*/ 505 w 518"/>
                <a:gd name="T33" fmla="*/ 101 h 310"/>
                <a:gd name="T34" fmla="*/ 500 w 518"/>
                <a:gd name="T35" fmla="*/ 129 h 310"/>
                <a:gd name="T36" fmla="*/ 472 w 518"/>
                <a:gd name="T37" fmla="*/ 170 h 310"/>
                <a:gd name="T38" fmla="*/ 416 w 518"/>
                <a:gd name="T39" fmla="*/ 189 h 310"/>
                <a:gd name="T40" fmla="*/ 151 w 518"/>
                <a:gd name="T41" fmla="*/ 189 h 310"/>
                <a:gd name="T42" fmla="*/ 85 w 518"/>
                <a:gd name="T43" fmla="*/ 198 h 310"/>
                <a:gd name="T44" fmla="*/ 21 w 518"/>
                <a:gd name="T45" fmla="*/ 241 h 310"/>
                <a:gd name="T46" fmla="*/ 0 w 518"/>
                <a:gd name="T47" fmla="*/ 310 h 310"/>
                <a:gd name="T48" fmla="*/ 14 w 518"/>
                <a:gd name="T4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8" h="310">
                  <a:moveTo>
                    <a:pt x="14" y="310"/>
                  </a:moveTo>
                  <a:cubicBezTo>
                    <a:pt x="14" y="294"/>
                    <a:pt x="16" y="280"/>
                    <a:pt x="22" y="267"/>
                  </a:cubicBezTo>
                  <a:cubicBezTo>
                    <a:pt x="30" y="247"/>
                    <a:pt x="44" y="232"/>
                    <a:pt x="65" y="221"/>
                  </a:cubicBezTo>
                  <a:cubicBezTo>
                    <a:pt x="86" y="209"/>
                    <a:pt x="115" y="203"/>
                    <a:pt x="151" y="203"/>
                  </a:cubicBezTo>
                  <a:cubicBezTo>
                    <a:pt x="251" y="203"/>
                    <a:pt x="347" y="203"/>
                    <a:pt x="416" y="203"/>
                  </a:cubicBezTo>
                  <a:cubicBezTo>
                    <a:pt x="434" y="203"/>
                    <a:pt x="450" y="199"/>
                    <a:pt x="463" y="192"/>
                  </a:cubicBezTo>
                  <a:cubicBezTo>
                    <a:pt x="483" y="183"/>
                    <a:pt x="497" y="167"/>
                    <a:pt x="505" y="150"/>
                  </a:cubicBezTo>
                  <a:cubicBezTo>
                    <a:pt x="514" y="133"/>
                    <a:pt x="518" y="116"/>
                    <a:pt x="518" y="101"/>
                  </a:cubicBezTo>
                  <a:cubicBezTo>
                    <a:pt x="518" y="91"/>
                    <a:pt x="516" y="79"/>
                    <a:pt x="512" y="68"/>
                  </a:cubicBezTo>
                  <a:cubicBezTo>
                    <a:pt x="505" y="51"/>
                    <a:pt x="493" y="34"/>
                    <a:pt x="476" y="21"/>
                  </a:cubicBezTo>
                  <a:cubicBezTo>
                    <a:pt x="458" y="8"/>
                    <a:pt x="435" y="0"/>
                    <a:pt x="407" y="0"/>
                  </a:cubicBezTo>
                  <a:cubicBezTo>
                    <a:pt x="335" y="0"/>
                    <a:pt x="226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226" y="13"/>
                    <a:pt x="335" y="13"/>
                    <a:pt x="407" y="13"/>
                  </a:cubicBezTo>
                  <a:cubicBezTo>
                    <a:pt x="424" y="13"/>
                    <a:pt x="439" y="17"/>
                    <a:pt x="451" y="22"/>
                  </a:cubicBezTo>
                  <a:cubicBezTo>
                    <a:pt x="469" y="31"/>
                    <a:pt x="483" y="44"/>
                    <a:pt x="492" y="58"/>
                  </a:cubicBezTo>
                  <a:cubicBezTo>
                    <a:pt x="501" y="73"/>
                    <a:pt x="505" y="88"/>
                    <a:pt x="505" y="101"/>
                  </a:cubicBezTo>
                  <a:cubicBezTo>
                    <a:pt x="505" y="109"/>
                    <a:pt x="503" y="119"/>
                    <a:pt x="500" y="129"/>
                  </a:cubicBezTo>
                  <a:cubicBezTo>
                    <a:pt x="495" y="144"/>
                    <a:pt x="486" y="159"/>
                    <a:pt x="472" y="170"/>
                  </a:cubicBezTo>
                  <a:cubicBezTo>
                    <a:pt x="459" y="182"/>
                    <a:pt x="440" y="189"/>
                    <a:pt x="416" y="189"/>
                  </a:cubicBezTo>
                  <a:cubicBezTo>
                    <a:pt x="347" y="189"/>
                    <a:pt x="251" y="189"/>
                    <a:pt x="151" y="189"/>
                  </a:cubicBezTo>
                  <a:cubicBezTo>
                    <a:pt x="126" y="189"/>
                    <a:pt x="104" y="192"/>
                    <a:pt x="85" y="198"/>
                  </a:cubicBezTo>
                  <a:cubicBezTo>
                    <a:pt x="56" y="207"/>
                    <a:pt x="35" y="221"/>
                    <a:pt x="21" y="241"/>
                  </a:cubicBezTo>
                  <a:cubicBezTo>
                    <a:pt x="7" y="260"/>
                    <a:pt x="0" y="284"/>
                    <a:pt x="0" y="310"/>
                  </a:cubicBezTo>
                  <a:lnTo>
                    <a:pt x="14" y="3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2"/>
            <p:cNvSpPr/>
            <p:nvPr/>
          </p:nvSpPr>
          <p:spPr bwMode="auto">
            <a:xfrm>
              <a:off x="6608367" y="3156509"/>
              <a:ext cx="647832" cy="469056"/>
            </a:xfrm>
            <a:custGeom>
              <a:avLst/>
              <a:gdLst>
                <a:gd name="T0" fmla="*/ 189 w 297"/>
                <a:gd name="T1" fmla="*/ 13 h 215"/>
                <a:gd name="T2" fmla="*/ 256 w 297"/>
                <a:gd name="T3" fmla="*/ 41 h 215"/>
                <a:gd name="T4" fmla="*/ 284 w 297"/>
                <a:gd name="T5" fmla="*/ 107 h 215"/>
                <a:gd name="T6" fmla="*/ 256 w 297"/>
                <a:gd name="T7" fmla="*/ 174 h 215"/>
                <a:gd name="T8" fmla="*/ 189 w 297"/>
                <a:gd name="T9" fmla="*/ 202 h 215"/>
                <a:gd name="T10" fmla="*/ 0 w 297"/>
                <a:gd name="T11" fmla="*/ 202 h 215"/>
                <a:gd name="T12" fmla="*/ 0 w 297"/>
                <a:gd name="T13" fmla="*/ 215 h 215"/>
                <a:gd name="T14" fmla="*/ 189 w 297"/>
                <a:gd name="T15" fmla="*/ 215 h 215"/>
                <a:gd name="T16" fmla="*/ 297 w 297"/>
                <a:gd name="T17" fmla="*/ 107 h 215"/>
                <a:gd name="T18" fmla="*/ 189 w 297"/>
                <a:gd name="T19" fmla="*/ 0 h 215"/>
                <a:gd name="T20" fmla="*/ 189 w 297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89" y="13"/>
                  </a:moveTo>
                  <a:cubicBezTo>
                    <a:pt x="215" y="13"/>
                    <a:pt x="239" y="24"/>
                    <a:pt x="256" y="41"/>
                  </a:cubicBezTo>
                  <a:cubicBezTo>
                    <a:pt x="273" y="58"/>
                    <a:pt x="284" y="81"/>
                    <a:pt x="284" y="107"/>
                  </a:cubicBezTo>
                  <a:cubicBezTo>
                    <a:pt x="284" y="134"/>
                    <a:pt x="273" y="157"/>
                    <a:pt x="256" y="174"/>
                  </a:cubicBezTo>
                  <a:cubicBezTo>
                    <a:pt x="239" y="191"/>
                    <a:pt x="215" y="202"/>
                    <a:pt x="18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249" y="215"/>
                    <a:pt x="297" y="167"/>
                    <a:pt x="297" y="107"/>
                  </a:cubicBezTo>
                  <a:cubicBezTo>
                    <a:pt x="297" y="48"/>
                    <a:pt x="249" y="0"/>
                    <a:pt x="189" y="0"/>
                  </a:cubicBezTo>
                  <a:lnTo>
                    <a:pt x="189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3"/>
            <p:cNvSpPr/>
            <p:nvPr/>
          </p:nvSpPr>
          <p:spPr bwMode="auto">
            <a:xfrm>
              <a:off x="6372457" y="4122266"/>
              <a:ext cx="735376" cy="469056"/>
            </a:xfrm>
            <a:custGeom>
              <a:avLst/>
              <a:gdLst>
                <a:gd name="T0" fmla="*/ 108 w 337"/>
                <a:gd name="T1" fmla="*/ 0 h 215"/>
                <a:gd name="T2" fmla="*/ 0 w 337"/>
                <a:gd name="T3" fmla="*/ 107 h 215"/>
                <a:gd name="T4" fmla="*/ 108 w 337"/>
                <a:gd name="T5" fmla="*/ 215 h 215"/>
                <a:gd name="T6" fmla="*/ 337 w 337"/>
                <a:gd name="T7" fmla="*/ 215 h 215"/>
                <a:gd name="T8" fmla="*/ 337 w 337"/>
                <a:gd name="T9" fmla="*/ 202 h 215"/>
                <a:gd name="T10" fmla="*/ 108 w 337"/>
                <a:gd name="T11" fmla="*/ 202 h 215"/>
                <a:gd name="T12" fmla="*/ 41 w 337"/>
                <a:gd name="T13" fmla="*/ 174 h 215"/>
                <a:gd name="T14" fmla="*/ 14 w 337"/>
                <a:gd name="T15" fmla="*/ 107 h 215"/>
                <a:gd name="T16" fmla="*/ 41 w 337"/>
                <a:gd name="T17" fmla="*/ 41 h 215"/>
                <a:gd name="T18" fmla="*/ 108 w 337"/>
                <a:gd name="T19" fmla="*/ 13 h 215"/>
                <a:gd name="T20" fmla="*/ 108 w 33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337" y="215"/>
                    <a:pt x="337" y="215"/>
                    <a:pt x="337" y="215"/>
                  </a:cubicBezTo>
                  <a:cubicBezTo>
                    <a:pt x="337" y="202"/>
                    <a:pt x="337" y="202"/>
                    <a:pt x="33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1"/>
                    <a:pt x="41" y="174"/>
                  </a:cubicBezTo>
                  <a:cubicBezTo>
                    <a:pt x="24" y="157"/>
                    <a:pt x="14" y="134"/>
                    <a:pt x="14" y="107"/>
                  </a:cubicBezTo>
                  <a:cubicBezTo>
                    <a:pt x="14" y="81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4"/>
            <p:cNvSpPr/>
            <p:nvPr/>
          </p:nvSpPr>
          <p:spPr bwMode="auto">
            <a:xfrm>
              <a:off x="6163271" y="1789889"/>
              <a:ext cx="987874" cy="4245461"/>
            </a:xfrm>
            <a:custGeom>
              <a:avLst/>
              <a:gdLst>
                <a:gd name="T0" fmla="*/ 453 w 453"/>
                <a:gd name="T1" fmla="*/ 227 h 1947"/>
                <a:gd name="T2" fmla="*/ 227 w 453"/>
                <a:gd name="T3" fmla="*/ 0 h 1947"/>
                <a:gd name="T4" fmla="*/ 0 w 453"/>
                <a:gd name="T5" fmla="*/ 227 h 1947"/>
                <a:gd name="T6" fmla="*/ 0 w 453"/>
                <a:gd name="T7" fmla="*/ 1947 h 1947"/>
                <a:gd name="T8" fmla="*/ 13 w 453"/>
                <a:gd name="T9" fmla="*/ 1947 h 1947"/>
                <a:gd name="T10" fmla="*/ 13 w 453"/>
                <a:gd name="T11" fmla="*/ 227 h 1947"/>
                <a:gd name="T12" fmla="*/ 76 w 453"/>
                <a:gd name="T13" fmla="*/ 76 h 1947"/>
                <a:gd name="T14" fmla="*/ 227 w 453"/>
                <a:gd name="T15" fmla="*/ 14 h 1947"/>
                <a:gd name="T16" fmla="*/ 377 w 453"/>
                <a:gd name="T17" fmla="*/ 76 h 1947"/>
                <a:gd name="T18" fmla="*/ 440 w 453"/>
                <a:gd name="T19" fmla="*/ 227 h 1947"/>
                <a:gd name="T20" fmla="*/ 453 w 453"/>
                <a:gd name="T21" fmla="*/ 227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947">
                  <a:moveTo>
                    <a:pt x="453" y="227"/>
                  </a:moveTo>
                  <a:cubicBezTo>
                    <a:pt x="453" y="102"/>
                    <a:pt x="352" y="0"/>
                    <a:pt x="227" y="0"/>
                  </a:cubicBezTo>
                  <a:cubicBezTo>
                    <a:pt x="101" y="0"/>
                    <a:pt x="0" y="102"/>
                    <a:pt x="0" y="227"/>
                  </a:cubicBezTo>
                  <a:cubicBezTo>
                    <a:pt x="0" y="1947"/>
                    <a:pt x="0" y="1947"/>
                    <a:pt x="0" y="1947"/>
                  </a:cubicBezTo>
                  <a:cubicBezTo>
                    <a:pt x="13" y="1947"/>
                    <a:pt x="13" y="1947"/>
                    <a:pt x="13" y="1947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3" y="168"/>
                    <a:pt x="37" y="115"/>
                    <a:pt x="76" y="76"/>
                  </a:cubicBezTo>
                  <a:cubicBezTo>
                    <a:pt x="114" y="38"/>
                    <a:pt x="168" y="14"/>
                    <a:pt x="227" y="14"/>
                  </a:cubicBezTo>
                  <a:cubicBezTo>
                    <a:pt x="285" y="14"/>
                    <a:pt x="339" y="38"/>
                    <a:pt x="377" y="76"/>
                  </a:cubicBezTo>
                  <a:cubicBezTo>
                    <a:pt x="416" y="115"/>
                    <a:pt x="440" y="168"/>
                    <a:pt x="440" y="227"/>
                  </a:cubicBezTo>
                  <a:lnTo>
                    <a:pt x="453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5"/>
            <p:cNvSpPr/>
            <p:nvPr/>
          </p:nvSpPr>
          <p:spPr bwMode="auto">
            <a:xfrm>
              <a:off x="6597309" y="3974823"/>
              <a:ext cx="1197981" cy="616500"/>
            </a:xfrm>
            <a:custGeom>
              <a:avLst/>
              <a:gdLst>
                <a:gd name="T0" fmla="*/ 0 w 549"/>
                <a:gd name="T1" fmla="*/ 283 h 283"/>
                <a:gd name="T2" fmla="*/ 266 w 549"/>
                <a:gd name="T3" fmla="*/ 283 h 283"/>
                <a:gd name="T4" fmla="*/ 549 w 549"/>
                <a:gd name="T5" fmla="*/ 0 h 283"/>
                <a:gd name="T6" fmla="*/ 536 w 549"/>
                <a:gd name="T7" fmla="*/ 0 h 283"/>
                <a:gd name="T8" fmla="*/ 457 w 549"/>
                <a:gd name="T9" fmla="*/ 191 h 283"/>
                <a:gd name="T10" fmla="*/ 266 w 549"/>
                <a:gd name="T11" fmla="*/ 270 h 283"/>
                <a:gd name="T12" fmla="*/ 0 w 549"/>
                <a:gd name="T13" fmla="*/ 270 h 283"/>
                <a:gd name="T14" fmla="*/ 0 w 549"/>
                <a:gd name="T1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283">
                  <a:moveTo>
                    <a:pt x="0" y="283"/>
                  </a:moveTo>
                  <a:cubicBezTo>
                    <a:pt x="266" y="283"/>
                    <a:pt x="266" y="283"/>
                    <a:pt x="266" y="283"/>
                  </a:cubicBezTo>
                  <a:cubicBezTo>
                    <a:pt x="422" y="283"/>
                    <a:pt x="549" y="156"/>
                    <a:pt x="54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74"/>
                    <a:pt x="505" y="142"/>
                    <a:pt x="457" y="191"/>
                  </a:cubicBezTo>
                  <a:cubicBezTo>
                    <a:pt x="408" y="240"/>
                    <a:pt x="340" y="270"/>
                    <a:pt x="266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0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26"/>
            <p:cNvSpPr/>
            <p:nvPr/>
          </p:nvSpPr>
          <p:spPr bwMode="auto">
            <a:xfrm>
              <a:off x="6163271" y="3596998"/>
              <a:ext cx="728926" cy="261713"/>
            </a:xfrm>
            <a:custGeom>
              <a:avLst/>
              <a:gdLst>
                <a:gd name="T0" fmla="*/ 13 w 334"/>
                <a:gd name="T1" fmla="*/ 120 h 120"/>
                <a:gd name="T2" fmla="*/ 45 w 334"/>
                <a:gd name="T3" fmla="*/ 45 h 120"/>
                <a:gd name="T4" fmla="*/ 120 w 334"/>
                <a:gd name="T5" fmla="*/ 13 h 120"/>
                <a:gd name="T6" fmla="*/ 334 w 334"/>
                <a:gd name="T7" fmla="*/ 13 h 120"/>
                <a:gd name="T8" fmla="*/ 334 w 334"/>
                <a:gd name="T9" fmla="*/ 0 h 120"/>
                <a:gd name="T10" fmla="*/ 120 w 334"/>
                <a:gd name="T11" fmla="*/ 0 h 120"/>
                <a:gd name="T12" fmla="*/ 0 w 334"/>
                <a:gd name="T13" fmla="*/ 120 h 120"/>
                <a:gd name="T14" fmla="*/ 13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13" y="120"/>
                  </a:moveTo>
                  <a:cubicBezTo>
                    <a:pt x="13" y="91"/>
                    <a:pt x="25" y="64"/>
                    <a:pt x="45" y="45"/>
                  </a:cubicBezTo>
                  <a:cubicBezTo>
                    <a:pt x="64" y="25"/>
                    <a:pt x="91" y="13"/>
                    <a:pt x="120" y="13"/>
                  </a:cubicBezTo>
                  <a:cubicBezTo>
                    <a:pt x="334" y="13"/>
                    <a:pt x="334" y="13"/>
                    <a:pt x="334" y="13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lnTo>
                    <a:pt x="1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27"/>
            <p:cNvSpPr/>
            <p:nvPr/>
          </p:nvSpPr>
          <p:spPr bwMode="auto">
            <a:xfrm>
              <a:off x="6401025" y="5003243"/>
              <a:ext cx="571345" cy="457998"/>
            </a:xfrm>
            <a:custGeom>
              <a:avLst/>
              <a:gdLst>
                <a:gd name="T0" fmla="*/ 0 w 262"/>
                <a:gd name="T1" fmla="*/ 210 h 210"/>
                <a:gd name="T2" fmla="*/ 158 w 262"/>
                <a:gd name="T3" fmla="*/ 210 h 210"/>
                <a:gd name="T4" fmla="*/ 262 w 262"/>
                <a:gd name="T5" fmla="*/ 105 h 210"/>
                <a:gd name="T6" fmla="*/ 158 w 262"/>
                <a:gd name="T7" fmla="*/ 0 h 210"/>
                <a:gd name="T8" fmla="*/ 158 w 262"/>
                <a:gd name="T9" fmla="*/ 14 h 210"/>
                <a:gd name="T10" fmla="*/ 222 w 262"/>
                <a:gd name="T11" fmla="*/ 40 h 210"/>
                <a:gd name="T12" fmla="*/ 249 w 262"/>
                <a:gd name="T13" fmla="*/ 105 h 210"/>
                <a:gd name="T14" fmla="*/ 222 w 262"/>
                <a:gd name="T15" fmla="*/ 169 h 210"/>
                <a:gd name="T16" fmla="*/ 158 w 262"/>
                <a:gd name="T17" fmla="*/ 196 h 210"/>
                <a:gd name="T18" fmla="*/ 0 w 262"/>
                <a:gd name="T19" fmla="*/ 196 h 210"/>
                <a:gd name="T20" fmla="*/ 0 w 262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0" y="210"/>
                  </a:moveTo>
                  <a:cubicBezTo>
                    <a:pt x="158" y="210"/>
                    <a:pt x="158" y="210"/>
                    <a:pt x="158" y="210"/>
                  </a:cubicBezTo>
                  <a:cubicBezTo>
                    <a:pt x="215" y="210"/>
                    <a:pt x="262" y="163"/>
                    <a:pt x="262" y="105"/>
                  </a:cubicBezTo>
                  <a:cubicBezTo>
                    <a:pt x="262" y="47"/>
                    <a:pt x="215" y="0"/>
                    <a:pt x="158" y="0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83" y="14"/>
                    <a:pt x="206" y="24"/>
                    <a:pt x="222" y="40"/>
                  </a:cubicBezTo>
                  <a:cubicBezTo>
                    <a:pt x="239" y="57"/>
                    <a:pt x="249" y="80"/>
                    <a:pt x="249" y="105"/>
                  </a:cubicBezTo>
                  <a:cubicBezTo>
                    <a:pt x="249" y="130"/>
                    <a:pt x="239" y="153"/>
                    <a:pt x="222" y="169"/>
                  </a:cubicBezTo>
                  <a:cubicBezTo>
                    <a:pt x="206" y="186"/>
                    <a:pt x="183" y="196"/>
                    <a:pt x="158" y="196"/>
                  </a:cubicBezTo>
                  <a:cubicBezTo>
                    <a:pt x="0" y="196"/>
                    <a:pt x="0" y="196"/>
                    <a:pt x="0" y="196"/>
                  </a:cubicBez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8"/>
            <p:cNvSpPr/>
            <p:nvPr/>
          </p:nvSpPr>
          <p:spPr bwMode="auto">
            <a:xfrm>
              <a:off x="7037797" y="3197978"/>
              <a:ext cx="892035" cy="885585"/>
            </a:xfrm>
            <a:custGeom>
              <a:avLst/>
              <a:gdLst>
                <a:gd name="T0" fmla="*/ 0 w 409"/>
                <a:gd name="T1" fmla="*/ 406 h 406"/>
                <a:gd name="T2" fmla="*/ 207 w 409"/>
                <a:gd name="T3" fmla="*/ 406 h 406"/>
                <a:gd name="T4" fmla="*/ 409 w 409"/>
                <a:gd name="T5" fmla="*/ 203 h 406"/>
                <a:gd name="T6" fmla="*/ 207 w 409"/>
                <a:gd name="T7" fmla="*/ 0 h 406"/>
                <a:gd name="T8" fmla="*/ 144 w 409"/>
                <a:gd name="T9" fmla="*/ 0 h 406"/>
                <a:gd name="T10" fmla="*/ 144 w 409"/>
                <a:gd name="T11" fmla="*/ 14 h 406"/>
                <a:gd name="T12" fmla="*/ 207 w 409"/>
                <a:gd name="T13" fmla="*/ 14 h 406"/>
                <a:gd name="T14" fmla="*/ 340 w 409"/>
                <a:gd name="T15" fmla="*/ 69 h 406"/>
                <a:gd name="T16" fmla="*/ 396 w 409"/>
                <a:gd name="T17" fmla="*/ 203 h 406"/>
                <a:gd name="T18" fmla="*/ 340 w 409"/>
                <a:gd name="T19" fmla="*/ 337 h 406"/>
                <a:gd name="T20" fmla="*/ 207 w 409"/>
                <a:gd name="T21" fmla="*/ 392 h 406"/>
                <a:gd name="T22" fmla="*/ 0 w 409"/>
                <a:gd name="T23" fmla="*/ 392 h 406"/>
                <a:gd name="T24" fmla="*/ 0 w 409"/>
                <a:gd name="T2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0" y="406"/>
                  </a:moveTo>
                  <a:cubicBezTo>
                    <a:pt x="207" y="406"/>
                    <a:pt x="207" y="406"/>
                    <a:pt x="207" y="406"/>
                  </a:cubicBezTo>
                  <a:cubicBezTo>
                    <a:pt x="319" y="406"/>
                    <a:pt x="409" y="315"/>
                    <a:pt x="409" y="203"/>
                  </a:cubicBezTo>
                  <a:cubicBezTo>
                    <a:pt x="409" y="91"/>
                    <a:pt x="319" y="0"/>
                    <a:pt x="207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59" y="14"/>
                    <a:pt x="306" y="35"/>
                    <a:pt x="340" y="69"/>
                  </a:cubicBezTo>
                  <a:cubicBezTo>
                    <a:pt x="375" y="103"/>
                    <a:pt x="396" y="151"/>
                    <a:pt x="396" y="203"/>
                  </a:cubicBezTo>
                  <a:cubicBezTo>
                    <a:pt x="396" y="255"/>
                    <a:pt x="375" y="302"/>
                    <a:pt x="340" y="337"/>
                  </a:cubicBezTo>
                  <a:cubicBezTo>
                    <a:pt x="306" y="371"/>
                    <a:pt x="259" y="392"/>
                    <a:pt x="207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230"/>
            <p:cNvSpPr>
              <a:spLocks noChangeArrowheads="1"/>
            </p:cNvSpPr>
            <p:nvPr/>
          </p:nvSpPr>
          <p:spPr bwMode="auto">
            <a:xfrm>
              <a:off x="6555841" y="4085405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231"/>
            <p:cNvSpPr>
              <a:spLocks noChangeArrowheads="1"/>
            </p:cNvSpPr>
            <p:nvPr/>
          </p:nvSpPr>
          <p:spPr bwMode="auto">
            <a:xfrm>
              <a:off x="7305961" y="3162960"/>
              <a:ext cx="100446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232"/>
            <p:cNvSpPr>
              <a:spLocks noChangeArrowheads="1"/>
            </p:cNvSpPr>
            <p:nvPr/>
          </p:nvSpPr>
          <p:spPr bwMode="auto">
            <a:xfrm>
              <a:off x="6972370" y="3119648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233"/>
            <p:cNvSpPr>
              <a:spLocks noChangeArrowheads="1"/>
            </p:cNvSpPr>
            <p:nvPr/>
          </p:nvSpPr>
          <p:spPr bwMode="auto">
            <a:xfrm>
              <a:off x="7005544" y="4018134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34"/>
            <p:cNvSpPr>
              <a:spLocks noChangeArrowheads="1"/>
            </p:cNvSpPr>
            <p:nvPr/>
          </p:nvSpPr>
          <p:spPr bwMode="auto">
            <a:xfrm>
              <a:off x="6327303" y="2894797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Oval 235"/>
            <p:cNvSpPr>
              <a:spLocks noChangeArrowheads="1"/>
            </p:cNvSpPr>
            <p:nvPr/>
          </p:nvSpPr>
          <p:spPr bwMode="auto">
            <a:xfrm>
              <a:off x="6126410" y="5984666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236"/>
            <p:cNvSpPr>
              <a:spLocks noChangeArrowheads="1"/>
            </p:cNvSpPr>
            <p:nvPr/>
          </p:nvSpPr>
          <p:spPr bwMode="auto">
            <a:xfrm>
              <a:off x="6606524" y="2234064"/>
              <a:ext cx="102289" cy="10321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237"/>
            <p:cNvSpPr>
              <a:spLocks noChangeArrowheads="1"/>
            </p:cNvSpPr>
            <p:nvPr/>
          </p:nvSpPr>
          <p:spPr bwMode="auto">
            <a:xfrm>
              <a:off x="6351262" y="5395813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238"/>
            <p:cNvSpPr>
              <a:spLocks noChangeArrowheads="1"/>
            </p:cNvSpPr>
            <p:nvPr/>
          </p:nvSpPr>
          <p:spPr bwMode="auto">
            <a:xfrm>
              <a:off x="6695912" y="4968225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239"/>
            <p:cNvSpPr>
              <a:spLocks noChangeArrowheads="1"/>
            </p:cNvSpPr>
            <p:nvPr/>
          </p:nvSpPr>
          <p:spPr bwMode="auto">
            <a:xfrm>
              <a:off x="5513596" y="4085405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240"/>
            <p:cNvSpPr>
              <a:spLocks noChangeArrowheads="1"/>
            </p:cNvSpPr>
            <p:nvPr/>
          </p:nvSpPr>
          <p:spPr bwMode="auto">
            <a:xfrm>
              <a:off x="5173554" y="4968225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849031" y="5171882"/>
              <a:ext cx="103211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Oval 242"/>
            <p:cNvSpPr>
              <a:spLocks noChangeArrowheads="1"/>
            </p:cNvSpPr>
            <p:nvPr/>
          </p:nvSpPr>
          <p:spPr bwMode="auto">
            <a:xfrm>
              <a:off x="5081402" y="4018134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Oval 243"/>
            <p:cNvSpPr>
              <a:spLocks noChangeArrowheads="1"/>
            </p:cNvSpPr>
            <p:nvPr/>
          </p:nvSpPr>
          <p:spPr bwMode="auto">
            <a:xfrm>
              <a:off x="4760711" y="3162960"/>
              <a:ext cx="100446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244"/>
            <p:cNvSpPr>
              <a:spLocks noChangeArrowheads="1"/>
            </p:cNvSpPr>
            <p:nvPr/>
          </p:nvSpPr>
          <p:spPr bwMode="auto">
            <a:xfrm>
              <a:off x="5943027" y="5614213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245"/>
            <p:cNvSpPr>
              <a:spLocks noChangeArrowheads="1"/>
            </p:cNvSpPr>
            <p:nvPr/>
          </p:nvSpPr>
          <p:spPr bwMode="auto">
            <a:xfrm>
              <a:off x="5081402" y="3113197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46"/>
            <p:cNvSpPr>
              <a:spLocks noChangeArrowheads="1"/>
            </p:cNvSpPr>
            <p:nvPr/>
          </p:nvSpPr>
          <p:spPr bwMode="auto">
            <a:xfrm>
              <a:off x="5432502" y="3145451"/>
              <a:ext cx="103211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247"/>
            <p:cNvSpPr>
              <a:spLocks noChangeArrowheads="1"/>
            </p:cNvSpPr>
            <p:nvPr/>
          </p:nvSpPr>
          <p:spPr bwMode="auto">
            <a:xfrm>
              <a:off x="5462913" y="2234064"/>
              <a:ext cx="100446" cy="10321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371682" y="4735080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6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任意多边形 86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Rectangle 376"/>
            <p:cNvSpPr>
              <a:spLocks noChangeArrowheads="1"/>
            </p:cNvSpPr>
            <p:nvPr/>
          </p:nvSpPr>
          <p:spPr bwMode="auto">
            <a:xfrm>
              <a:off x="7766723" y="3957313"/>
              <a:ext cx="28568" cy="1750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77"/>
            <p:cNvSpPr/>
            <p:nvPr/>
          </p:nvSpPr>
          <p:spPr bwMode="auto">
            <a:xfrm>
              <a:off x="7766723" y="3957313"/>
              <a:ext cx="28568" cy="17509"/>
            </a:xfrm>
            <a:custGeom>
              <a:avLst/>
              <a:gdLst>
                <a:gd name="T0" fmla="*/ 31 w 31"/>
                <a:gd name="T1" fmla="*/ 19 h 19"/>
                <a:gd name="T2" fmla="*/ 31 w 31"/>
                <a:gd name="T3" fmla="*/ 0 h 19"/>
                <a:gd name="T4" fmla="*/ 0 w 31"/>
                <a:gd name="T5" fmla="*/ 0 h 19"/>
                <a:gd name="T6" fmla="*/ 0 w 3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9">
                  <a:moveTo>
                    <a:pt x="31" y="19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46471" y="3454161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4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任意多边形 84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243433" y="224258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2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7273063" y="340854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0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51384" y="2265681"/>
            <a:ext cx="4018586" cy="1198880"/>
            <a:chOff x="551384" y="2224348"/>
            <a:chExt cx="4018586" cy="1198880"/>
          </a:xfrm>
        </p:grpSpPr>
        <p:sp>
          <p:nvSpPr>
            <p:cNvPr id="89" name="学论网-专注原创-www.xuelun.me"/>
            <p:cNvSpPr/>
            <p:nvPr/>
          </p:nvSpPr>
          <p:spPr>
            <a:xfrm>
              <a:off x="741044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0" name="学论网-专注原创-www.xuelun.me"/>
            <p:cNvSpPr/>
            <p:nvPr/>
          </p:nvSpPr>
          <p:spPr>
            <a:xfrm>
              <a:off x="551384" y="2346951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51384" y="4424813"/>
            <a:ext cx="4018586" cy="1094603"/>
            <a:chOff x="551384" y="4383480"/>
            <a:chExt cx="4018586" cy="1094603"/>
          </a:xfrm>
        </p:grpSpPr>
        <p:sp>
          <p:nvSpPr>
            <p:cNvPr id="92" name="学论网-专注原创-www.xuelun.me"/>
            <p:cNvSpPr/>
            <p:nvPr/>
          </p:nvSpPr>
          <p:spPr>
            <a:xfrm>
              <a:off x="741044" y="4383480"/>
              <a:ext cx="3828926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  <p:sp>
          <p:nvSpPr>
            <p:cNvPr id="93" name="学论网-专注原创-www.xuelun.me"/>
            <p:cNvSpPr/>
            <p:nvPr/>
          </p:nvSpPr>
          <p:spPr>
            <a:xfrm>
              <a:off x="551384" y="4506083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904788" y="2265681"/>
            <a:ext cx="4018586" cy="1198880"/>
            <a:chOff x="7904788" y="2224348"/>
            <a:chExt cx="4018586" cy="1198880"/>
          </a:xfrm>
        </p:grpSpPr>
        <p:sp>
          <p:nvSpPr>
            <p:cNvPr id="95" name="学论网-专注原创-www.xuelun.me"/>
            <p:cNvSpPr/>
            <p:nvPr/>
          </p:nvSpPr>
          <p:spPr>
            <a:xfrm>
              <a:off x="8094448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6" name="学论网-专注原创-www.xuelun.me"/>
            <p:cNvSpPr/>
            <p:nvPr/>
          </p:nvSpPr>
          <p:spPr>
            <a:xfrm>
              <a:off x="7904788" y="2346951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904788" y="4424813"/>
            <a:ext cx="4018586" cy="1198880"/>
            <a:chOff x="7904788" y="4383480"/>
            <a:chExt cx="4018586" cy="1198880"/>
          </a:xfrm>
        </p:grpSpPr>
        <p:sp>
          <p:nvSpPr>
            <p:cNvPr id="98" name="学论网-专注原创-www.xuelun.me"/>
            <p:cNvSpPr/>
            <p:nvPr/>
          </p:nvSpPr>
          <p:spPr>
            <a:xfrm>
              <a:off x="8094448" y="4383480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9" name="学论网-专注原创-www.xuelun.me"/>
            <p:cNvSpPr/>
            <p:nvPr/>
          </p:nvSpPr>
          <p:spPr>
            <a:xfrm>
              <a:off x="7904788" y="4506083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2D09724A-1F0D-4E4D-A395-CE4CAD82F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3057</Words>
  <Application>Microsoft Office PowerPoint</Application>
  <PresentationFormat>宽屏</PresentationFormat>
  <Paragraphs>388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Impact MT Std</vt:lpstr>
      <vt:lpstr>等线</vt:lpstr>
      <vt:lpstr>等线 Light</vt:lpstr>
      <vt:lpstr>华文宋体</vt:lpstr>
      <vt:lpstr>微软雅黑</vt:lpstr>
      <vt:lpstr>幼圆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Arthas</cp:lastModifiedBy>
  <cp:revision>127</cp:revision>
  <dcterms:created xsi:type="dcterms:W3CDTF">2016-11-24T09:20:00Z</dcterms:created>
  <dcterms:modified xsi:type="dcterms:W3CDTF">2019-07-18T05:28:05Z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